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9"/>
  </p:notesMasterIdLst>
  <p:handoutMasterIdLst>
    <p:handoutMasterId r:id="rId20"/>
  </p:handoutMasterIdLst>
  <p:sldIdLst>
    <p:sldId id="303" r:id="rId5"/>
    <p:sldId id="282" r:id="rId6"/>
    <p:sldId id="299" r:id="rId7"/>
    <p:sldId id="292" r:id="rId8"/>
    <p:sldId id="304" r:id="rId9"/>
    <p:sldId id="305" r:id="rId10"/>
    <p:sldId id="306" r:id="rId11"/>
    <p:sldId id="311" r:id="rId12"/>
    <p:sldId id="315" r:id="rId13"/>
    <p:sldId id="314" r:id="rId14"/>
    <p:sldId id="313" r:id="rId15"/>
    <p:sldId id="307" r:id="rId16"/>
    <p:sldId id="308" r:id="rId17"/>
    <p:sldId id="296" r:id="rId18"/>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Light" panose="020F03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Light" panose="020F03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Light" panose="020F03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Light" panose="020F03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Light" panose="020F0302020204030204" pitchFamily="34" charset="0"/>
        <a:ea typeface="+mn-ea"/>
        <a:cs typeface="+mn-cs"/>
      </a:defRPr>
    </a:lvl5pPr>
    <a:lvl6pPr marL="2286000" algn="l" defTabSz="914400" rtl="0" eaLnBrk="1" latinLnBrk="0" hangingPunct="1">
      <a:defRPr kern="1200">
        <a:solidFill>
          <a:schemeClr val="tx1"/>
        </a:solidFill>
        <a:latin typeface="Calibri Light" panose="020F0302020204030204" pitchFamily="34" charset="0"/>
        <a:ea typeface="+mn-ea"/>
        <a:cs typeface="+mn-cs"/>
      </a:defRPr>
    </a:lvl6pPr>
    <a:lvl7pPr marL="2743200" algn="l" defTabSz="914400" rtl="0" eaLnBrk="1" latinLnBrk="0" hangingPunct="1">
      <a:defRPr kern="1200">
        <a:solidFill>
          <a:schemeClr val="tx1"/>
        </a:solidFill>
        <a:latin typeface="Calibri Light" panose="020F0302020204030204" pitchFamily="34" charset="0"/>
        <a:ea typeface="+mn-ea"/>
        <a:cs typeface="+mn-cs"/>
      </a:defRPr>
    </a:lvl7pPr>
    <a:lvl8pPr marL="3200400" algn="l" defTabSz="914400" rtl="0" eaLnBrk="1" latinLnBrk="0" hangingPunct="1">
      <a:defRPr kern="1200">
        <a:solidFill>
          <a:schemeClr val="tx1"/>
        </a:solidFill>
        <a:latin typeface="Calibri Light" panose="020F0302020204030204" pitchFamily="34" charset="0"/>
        <a:ea typeface="+mn-ea"/>
        <a:cs typeface="+mn-cs"/>
      </a:defRPr>
    </a:lvl8pPr>
    <a:lvl9pPr marL="3657600" algn="l" defTabSz="914400" rtl="0" eaLnBrk="1" latinLnBrk="0" hangingPunct="1">
      <a:defRPr kern="1200">
        <a:solidFill>
          <a:schemeClr val="tx1"/>
        </a:solidFill>
        <a:latin typeface="Calibri Light" panose="020F0302020204030204" pitchFamily="34"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E9639D4-E3E2-4D34-9284-5A2195B3D0D7}">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31" autoAdjust="0"/>
  </p:normalViewPr>
  <p:slideViewPr>
    <p:cSldViewPr snapToGrid="0">
      <p:cViewPr varScale="1">
        <p:scale>
          <a:sx n="91" d="100"/>
          <a:sy n="91" d="100"/>
        </p:scale>
        <p:origin x="534" y="66"/>
      </p:cViewPr>
      <p:guideLst/>
    </p:cSldViewPr>
  </p:slideViewPr>
  <p:outlineViewPr>
    <p:cViewPr>
      <p:scale>
        <a:sx n="33" d="100"/>
        <a:sy n="33" d="100"/>
      </p:scale>
      <p:origin x="0" y="-696"/>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16BDD41A-F397-4862-9A60-4AB1EF131B5D}" type="datetimeFigureOut">
              <a:rPr lang="en-US"/>
              <a:pPr>
                <a:defRPr/>
              </a:pPr>
              <a:t>6/13/2021</a:t>
            </a:fld>
            <a:endParaRPr lang="en-US"/>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B280CA6C-5067-4B5C-8731-DC4DE3EDE52F}"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jpeg>
</file>

<file path=ppt/media/image13.png>
</file>

<file path=ppt/media/image2.png>
</file>

<file path=ppt/media/image3.png>
</file>

<file path=ppt/media/image4.jpeg>
</file>

<file path=ppt/media/image5.jpe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0DE73F53-4A18-4D4E-94DF-6E5F248CA7A7}" type="datetimeFigureOut">
              <a:rPr lang="en-US"/>
              <a:pPr>
                <a:defRPr/>
              </a:pPr>
              <a:t>6/13/2021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BA10DCE9-32C1-491C-A0AF-37E764039802}"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BE77267-9F51-4226-989C-ED57465596ED}"/>
              </a:ext>
            </a:extLst>
          </p:cNvPr>
          <p:cNvSpPr/>
          <p:nvPr userDrawn="1"/>
        </p:nvSpPr>
        <p:spPr>
          <a:xfrm>
            <a:off x="0" y="6713538"/>
            <a:ext cx="12192000" cy="144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5">
            <a:extLst>
              <a:ext uri="{FF2B5EF4-FFF2-40B4-BE49-F238E27FC236}">
                <a16:creationId xmlns:a16="http://schemas.microsoft.com/office/drawing/2014/main" id="{0A2CC678-341F-44F8-AE2E-A6C84D75C56A}"/>
              </a:ext>
            </a:extLst>
          </p:cNvPr>
          <p:cNvSpPr/>
          <p:nvPr userDrawn="1"/>
        </p:nvSpPr>
        <p:spPr>
          <a:xfrm>
            <a:off x="0" y="0"/>
            <a:ext cx="12192000" cy="14446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6">
            <a:extLst>
              <a:ext uri="{FF2B5EF4-FFF2-40B4-BE49-F238E27FC236}">
                <a16:creationId xmlns:a16="http://schemas.microsoft.com/office/drawing/2014/main" id="{A87A001A-FE8B-41CE-AC81-69D4A2339087}"/>
              </a:ext>
            </a:extLst>
          </p:cNvPr>
          <p:cNvSpPr/>
          <p:nvPr userDrawn="1"/>
        </p:nvSpPr>
        <p:spPr>
          <a:xfrm>
            <a:off x="0" y="92075"/>
            <a:ext cx="144463" cy="6629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Rectangle 7">
            <a:extLst>
              <a:ext uri="{FF2B5EF4-FFF2-40B4-BE49-F238E27FC236}">
                <a16:creationId xmlns:a16="http://schemas.microsoft.com/office/drawing/2014/main" id="{CB1416AC-94BD-4442-B771-E1ACAA70367E}"/>
              </a:ext>
            </a:extLst>
          </p:cNvPr>
          <p:cNvSpPr/>
          <p:nvPr userDrawn="1"/>
        </p:nvSpPr>
        <p:spPr>
          <a:xfrm>
            <a:off x="12047538" y="92075"/>
            <a:ext cx="144462" cy="6629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 name="Freeform: Shape 12">
            <a:extLst>
              <a:ext uri="{FF2B5EF4-FFF2-40B4-BE49-F238E27FC236}">
                <a16:creationId xmlns:a16="http://schemas.microsoft.com/office/drawing/2014/main" id="{BDB31DC4-A207-4A23-8E7A-40D0ECD04FDD}"/>
              </a:ext>
            </a:extLst>
          </p:cNvPr>
          <p:cNvSpPr/>
          <p:nvPr userDrawn="1"/>
        </p:nvSpPr>
        <p:spPr>
          <a:xfrm>
            <a:off x="0" y="0"/>
            <a:ext cx="12192000" cy="6858000"/>
          </a:xfrm>
          <a:custGeom>
            <a:avLst/>
            <a:gdLst>
              <a:gd name="connsiteX0" fmla="*/ 36000 w 12192000"/>
              <a:gd name="connsiteY0" fmla="*/ 36000 h 6858000"/>
              <a:gd name="connsiteX1" fmla="*/ 36000 w 12192000"/>
              <a:gd name="connsiteY1" fmla="*/ 6822000 h 6858000"/>
              <a:gd name="connsiteX2" fmla="*/ 12156000 w 12192000"/>
              <a:gd name="connsiteY2" fmla="*/ 6822000 h 6858000"/>
              <a:gd name="connsiteX3" fmla="*/ 12156000 w 12192000"/>
              <a:gd name="connsiteY3" fmla="*/ 36000 h 6858000"/>
              <a:gd name="connsiteX4" fmla="*/ 0 w 12192000"/>
              <a:gd name="connsiteY4" fmla="*/ 0 h 6858000"/>
              <a:gd name="connsiteX5" fmla="*/ 36000 w 12192000"/>
              <a:gd name="connsiteY5" fmla="*/ 0 h 6858000"/>
              <a:gd name="connsiteX6" fmla="*/ 12156000 w 12192000"/>
              <a:gd name="connsiteY6" fmla="*/ 0 h 6858000"/>
              <a:gd name="connsiteX7" fmla="*/ 12192000 w 12192000"/>
              <a:gd name="connsiteY7" fmla="*/ 0 h 6858000"/>
              <a:gd name="connsiteX8" fmla="*/ 12192000 w 12192000"/>
              <a:gd name="connsiteY8" fmla="*/ 36000 h 6858000"/>
              <a:gd name="connsiteX9" fmla="*/ 12192000 w 12192000"/>
              <a:gd name="connsiteY9" fmla="*/ 6822000 h 6858000"/>
              <a:gd name="connsiteX10" fmla="*/ 12192000 w 12192000"/>
              <a:gd name="connsiteY10" fmla="*/ 6858000 h 6858000"/>
              <a:gd name="connsiteX11" fmla="*/ 12156000 w 12192000"/>
              <a:gd name="connsiteY11" fmla="*/ 6858000 h 6858000"/>
              <a:gd name="connsiteX12" fmla="*/ 36000 w 12192000"/>
              <a:gd name="connsiteY12" fmla="*/ 6858000 h 6858000"/>
              <a:gd name="connsiteX13" fmla="*/ 0 w 12192000"/>
              <a:gd name="connsiteY13" fmla="*/ 6858000 h 6858000"/>
              <a:gd name="connsiteX14" fmla="*/ 0 w 12192000"/>
              <a:gd name="connsiteY14" fmla="*/ 6822000 h 6858000"/>
              <a:gd name="connsiteX15" fmla="*/ 0 w 12192000"/>
              <a:gd name="connsiteY15" fmla="*/ 36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6858000">
                <a:moveTo>
                  <a:pt x="36000" y="36000"/>
                </a:moveTo>
                <a:lnTo>
                  <a:pt x="36000" y="6822000"/>
                </a:lnTo>
                <a:lnTo>
                  <a:pt x="12156000" y="6822000"/>
                </a:lnTo>
                <a:lnTo>
                  <a:pt x="12156000" y="36000"/>
                </a:lnTo>
                <a:close/>
                <a:moveTo>
                  <a:pt x="0" y="0"/>
                </a:moveTo>
                <a:lnTo>
                  <a:pt x="36000" y="0"/>
                </a:lnTo>
                <a:lnTo>
                  <a:pt x="12156000" y="0"/>
                </a:lnTo>
                <a:lnTo>
                  <a:pt x="12192000" y="0"/>
                </a:lnTo>
                <a:lnTo>
                  <a:pt x="12192000" y="36000"/>
                </a:lnTo>
                <a:lnTo>
                  <a:pt x="12192000" y="6822000"/>
                </a:lnTo>
                <a:lnTo>
                  <a:pt x="12192000" y="6858000"/>
                </a:lnTo>
                <a:lnTo>
                  <a:pt x="12156000" y="6858000"/>
                </a:lnTo>
                <a:lnTo>
                  <a:pt x="36000" y="6858000"/>
                </a:lnTo>
                <a:lnTo>
                  <a:pt x="0" y="6858000"/>
                </a:lnTo>
                <a:lnTo>
                  <a:pt x="0" y="6822000"/>
                </a:lnTo>
                <a:lnTo>
                  <a:pt x="0" y="36000"/>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p:nvPr>
        </p:nvSpPr>
        <p:spPr>
          <a:xfrm>
            <a:off x="144000" y="144000"/>
            <a:ext cx="11905200" cy="6570000"/>
          </a:xfrm>
          <a:solidFill>
            <a:schemeClr val="bg1">
              <a:lumMod val="95000"/>
            </a:schemeClr>
          </a:solidFill>
        </p:spPr>
        <p:txBody>
          <a:bodyPr rIns="1764000" rtlCol="0" anchor="ctr">
            <a:noAutofit/>
          </a:bodyPr>
          <a:lstStyle>
            <a:lvl1pPr marL="0" indent="0" algn="r">
              <a:buNone/>
              <a:defRPr sz="1200" i="1">
                <a:latin typeface="Times New Roman" panose="02020603050405020304" pitchFamily="18" charset="0"/>
                <a:cs typeface="Times New Roman" panose="02020603050405020304" pitchFamily="18" charset="0"/>
              </a:defRPr>
            </a:lvl1pPr>
          </a:lstStyle>
          <a:p>
            <a:pPr lvl="0"/>
            <a:r>
              <a:rPr lang="en-US" noProof="0" smtClean="0"/>
              <a:t>Click icon to add picture</a:t>
            </a: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p:nvPr>
        </p:nvSpPr>
        <p:spPr>
          <a:xfrm>
            <a:off x="360000" y="359999"/>
            <a:ext cx="4416588" cy="5321927"/>
          </a:xfrm>
          <a:gradFill>
            <a:gsLst>
              <a:gs pos="46000">
                <a:schemeClr val="bg1">
                  <a:alpha val="90000"/>
                </a:schemeClr>
              </a:gs>
              <a:gs pos="0">
                <a:schemeClr val="accent1">
                  <a:lumMod val="20000"/>
                  <a:lumOff val="80000"/>
                  <a:alpha val="50000"/>
                </a:schemeClr>
              </a:gs>
              <a:gs pos="80000">
                <a:schemeClr val="bg1"/>
              </a:gs>
            </a:gsLst>
            <a:lin ang="3600000" scaled="0"/>
          </a:gradFill>
        </p:spPr>
        <p:txBody>
          <a:bodyPr lIns="72000" rIns="180000" bIns="180000" anchor="b"/>
          <a:lstStyle>
            <a:lvl1pPr algn="r">
              <a:lnSpc>
                <a:spcPts val="4700"/>
              </a:lnSpc>
              <a:defRPr sz="4500">
                <a:solidFill>
                  <a:schemeClr val="tx1"/>
                </a:solidFill>
              </a:defRPr>
            </a:lvl1pPr>
          </a:lstStyle>
          <a:p>
            <a:r>
              <a:rPr lang="en-US" noProof="0" smtClean="0"/>
              <a:t>Click to edit Master title style</a:t>
            </a:r>
            <a:endParaRPr lang="en-US" noProof="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59999" y="5681926"/>
            <a:ext cx="4416587" cy="816075"/>
          </a:xfrm>
          <a:solidFill>
            <a:schemeClr val="bg1">
              <a:alpha val="80000"/>
            </a:schemeClr>
          </a:solidFill>
          <a:ln w="3175">
            <a:gradFill>
              <a:gsLst>
                <a:gs pos="0">
                  <a:schemeClr val="bg1"/>
                </a:gs>
                <a:gs pos="100000">
                  <a:schemeClr val="accent1"/>
                </a:gs>
              </a:gsLst>
              <a:lin ang="0" scaled="0"/>
            </a:gradFill>
          </a:ln>
        </p:spPr>
        <p:txBody>
          <a:bodyPr tIns="144000" rIns="180000"/>
          <a:lstStyle>
            <a:lvl1pPr marL="0" indent="0" algn="r">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Tree>
    <p:extLst>
      <p:ext uri="{BB962C8B-B14F-4D97-AF65-F5344CB8AC3E}">
        <p14:creationId xmlns:p14="http://schemas.microsoft.com/office/powerpoint/2010/main" val="2067195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p:nvPr>
        </p:nvSpPr>
        <p:spPr>
          <a:xfrm>
            <a:off x="779100" y="804500"/>
            <a:ext cx="4416588" cy="3818712"/>
          </a:xfrm>
          <a:gradFill>
            <a:gsLst>
              <a:gs pos="46000">
                <a:schemeClr val="bg1">
                  <a:alpha val="90000"/>
                </a:schemeClr>
              </a:gs>
              <a:gs pos="0">
                <a:schemeClr val="accent1">
                  <a:lumMod val="20000"/>
                  <a:lumOff val="80000"/>
                  <a:alpha val="50000"/>
                </a:schemeClr>
              </a:gs>
              <a:gs pos="80000">
                <a:schemeClr val="bg1"/>
              </a:gs>
            </a:gsLst>
            <a:lin ang="3600000" scaled="0"/>
          </a:gradFill>
        </p:spPr>
        <p:txBody>
          <a:bodyPr lIns="72000" rIns="180000" bIns="180000" anchor="b"/>
          <a:lstStyle>
            <a:lvl1pPr algn="r">
              <a:lnSpc>
                <a:spcPts val="4700"/>
              </a:lnSpc>
              <a:defRPr sz="4500">
                <a:solidFill>
                  <a:schemeClr val="tx1"/>
                </a:solidFill>
              </a:defRPr>
            </a:lvl1pPr>
          </a:lstStyle>
          <a:p>
            <a:r>
              <a:rPr lang="en-US" noProof="0" smtClean="0"/>
              <a:t>Click to edit Master title style</a:t>
            </a:r>
            <a:endParaRPr lang="en-US" noProof="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79099" y="4623212"/>
            <a:ext cx="4416587" cy="816075"/>
          </a:xfrm>
          <a:solidFill>
            <a:schemeClr val="bg1">
              <a:alpha val="80000"/>
            </a:schemeClr>
          </a:solidFill>
          <a:ln>
            <a:gradFill>
              <a:gsLst>
                <a:gs pos="0">
                  <a:schemeClr val="bg1">
                    <a:lumMod val="75000"/>
                  </a:schemeClr>
                </a:gs>
                <a:gs pos="100000">
                  <a:schemeClr val="accent1"/>
                </a:gs>
              </a:gsLst>
              <a:lin ang="0" scaled="0"/>
            </a:gradFill>
          </a:ln>
        </p:spPr>
        <p:txBody>
          <a:bodyPr tIns="144000" rIns="180000"/>
          <a:lstStyle>
            <a:lvl1pPr marL="0" indent="0" algn="r">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4" name="Footer Placeholder 4">
            <a:extLst>
              <a:ext uri="{FF2B5EF4-FFF2-40B4-BE49-F238E27FC236}">
                <a16:creationId xmlns:a16="http://schemas.microsoft.com/office/drawing/2014/main" id="{0CB24018-690B-4552-9994-3F090E16014A}"/>
              </a:ext>
            </a:extLst>
          </p:cNvPr>
          <p:cNvSpPr>
            <a:spLocks noGrp="1"/>
          </p:cNvSpPr>
          <p:nvPr>
            <p:ph type="ftr" sz="quarter" idx="10"/>
          </p:nvPr>
        </p:nvSpPr>
        <p:spPr/>
        <p:txBody>
          <a:bodyPr/>
          <a:lstStyle>
            <a:lvl1pPr>
              <a:defRPr/>
            </a:lvl1pPr>
          </a:lstStyle>
          <a:p>
            <a:pPr>
              <a:defRPr/>
            </a:pPr>
            <a:r>
              <a:rPr lang="en-US"/>
              <a:t>Add a footer</a:t>
            </a:r>
          </a:p>
        </p:txBody>
      </p:sp>
      <p:sp>
        <p:nvSpPr>
          <p:cNvPr id="5" name="Slide Number Placeholder 9">
            <a:extLst>
              <a:ext uri="{FF2B5EF4-FFF2-40B4-BE49-F238E27FC236}">
                <a16:creationId xmlns:a16="http://schemas.microsoft.com/office/drawing/2014/main" id="{4D8B2323-066D-4AC1-9FC8-A06D7E8B5818}"/>
              </a:ext>
            </a:extLst>
          </p:cNvPr>
          <p:cNvSpPr>
            <a:spLocks noGrp="1"/>
          </p:cNvSpPr>
          <p:nvPr>
            <p:ph type="sldNum" sz="quarter" idx="11"/>
          </p:nvPr>
        </p:nvSpPr>
        <p:spPr/>
        <p:txBody>
          <a:bodyPr/>
          <a:lstStyle>
            <a:lvl1pPr>
              <a:defRPr/>
            </a:lvl1pPr>
          </a:lstStyle>
          <a:p>
            <a:pPr>
              <a:defRPr/>
            </a:pPr>
            <a:fld id="{85A863F8-24A9-4808-9FB2-9B5F5913D1DC}" type="slidenum">
              <a:rPr lang="en-US"/>
              <a:pPr>
                <a:defRPr/>
              </a:pPr>
              <a:t>‹#›</a:t>
            </a:fld>
            <a:endParaRPr lang="en-US" dirty="0"/>
          </a:p>
        </p:txBody>
      </p:sp>
    </p:spTree>
    <p:extLst>
      <p:ext uri="{BB962C8B-B14F-4D97-AF65-F5344CB8AC3E}">
        <p14:creationId xmlns:p14="http://schemas.microsoft.com/office/powerpoint/2010/main" val="4011558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Title 5">
            <a:extLst>
              <a:ext uri="{FF2B5EF4-FFF2-40B4-BE49-F238E27FC236}">
                <a16:creationId xmlns:a16="http://schemas.microsoft.com/office/drawing/2014/main" id="{35380A33-49FB-43FC-B60E-34A2E555638E}"/>
              </a:ext>
            </a:extLst>
          </p:cNvPr>
          <p:cNvSpPr>
            <a:spLocks noGrp="1"/>
          </p:cNvSpPr>
          <p:nvPr>
            <p:ph type="title"/>
          </p:nvPr>
        </p:nvSpPr>
        <p:spPr/>
        <p:txBody>
          <a:bodyPr/>
          <a:lstStyle/>
          <a:p>
            <a:r>
              <a:rPr lang="en-US" noProof="0" smtClean="0"/>
              <a:t>Click to edit Master title style</a:t>
            </a:r>
            <a:endParaRPr lang="en-US" noProof="0"/>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0"/>
          </p:nvPr>
        </p:nvSpPr>
        <p:spPr/>
        <p:txBody>
          <a:bodyPr/>
          <a:lstStyle>
            <a:lvl1pPr>
              <a:defRPr/>
            </a:lvl1pPr>
          </a:lstStyle>
          <a:p>
            <a:pPr>
              <a:defRPr/>
            </a:pPr>
            <a:r>
              <a:rPr lang="en-US"/>
              <a:t>Add a footer</a:t>
            </a:r>
          </a:p>
        </p:txBody>
      </p:sp>
      <p:sp>
        <p:nvSpPr>
          <p:cNvPr id="5" name="Slide Number Placeholder 4">
            <a:extLst>
              <a:ext uri="{FF2B5EF4-FFF2-40B4-BE49-F238E27FC236}">
                <a16:creationId xmlns:a16="http://schemas.microsoft.com/office/drawing/2014/main" id="{7456F629-658F-4B7E-A1D1-2522EA76B0DD}"/>
              </a:ext>
            </a:extLst>
          </p:cNvPr>
          <p:cNvSpPr>
            <a:spLocks noGrp="1"/>
          </p:cNvSpPr>
          <p:nvPr>
            <p:ph type="sldNum" sz="quarter" idx="11"/>
          </p:nvPr>
        </p:nvSpPr>
        <p:spPr/>
        <p:txBody>
          <a:bodyPr/>
          <a:lstStyle>
            <a:lvl1pPr>
              <a:defRPr/>
            </a:lvl1pPr>
          </a:lstStyle>
          <a:p>
            <a:pPr>
              <a:defRPr/>
            </a:pPr>
            <a:fld id="{D813E9C0-9846-473E-A19A-FB9DEA38201C}" type="slidenum">
              <a:rPr lang="en-US"/>
              <a:pPr>
                <a:defRPr/>
              </a:pPr>
              <a:t>‹#›</a:t>
            </a:fld>
            <a:endParaRPr lang="en-US" dirty="0"/>
          </a:p>
        </p:txBody>
      </p:sp>
    </p:spTree>
    <p:extLst>
      <p:ext uri="{BB962C8B-B14F-4D97-AF65-F5344CB8AC3E}">
        <p14:creationId xmlns:p14="http://schemas.microsoft.com/office/powerpoint/2010/main" val="877148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16924A5-8BD5-4AC6-84B9-2F1A4AFCF252}"/>
              </a:ext>
            </a:extLst>
          </p:cNvPr>
          <p:cNvSpPr>
            <a:spLocks noGrp="1"/>
          </p:cNvSpPr>
          <p:nvPr>
            <p:ph type="title"/>
          </p:nvPr>
        </p:nvSpPr>
        <p:spPr/>
        <p:txBody>
          <a:bodyPr/>
          <a:lstStyle/>
          <a:p>
            <a:r>
              <a:rPr lang="en-US" noProof="0" smtClean="0"/>
              <a:t>Click to edit Master title style</a:t>
            </a:r>
            <a:endParaRPr lang="en-US" noProof="0"/>
          </a:p>
        </p:txBody>
      </p:sp>
      <p:sp>
        <p:nvSpPr>
          <p:cNvPr id="10" name="Content Placeholder 3">
            <a:extLst>
              <a:ext uri="{FF2B5EF4-FFF2-40B4-BE49-F238E27FC236}">
                <a16:creationId xmlns:a16="http://schemas.microsoft.com/office/drawing/2014/main" id="{4C657649-400B-459D-918F-D5C58351DEF3}"/>
              </a:ext>
            </a:extLst>
          </p:cNvPr>
          <p:cNvSpPr>
            <a:spLocks noGrp="1"/>
          </p:cNvSpPr>
          <p:nvPr>
            <p:ph sz="half" idx="2"/>
          </p:nvPr>
        </p:nvSpPr>
        <p:spPr>
          <a:xfrm>
            <a:off x="6299886" y="1512000"/>
            <a:ext cx="5472114" cy="4664963"/>
          </a:xfrm>
        </p:spPr>
        <p:txBody>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1" name="Content Placeholder 2">
            <a:extLst>
              <a:ext uri="{FF2B5EF4-FFF2-40B4-BE49-F238E27FC236}">
                <a16:creationId xmlns:a16="http://schemas.microsoft.com/office/drawing/2014/main" id="{F923135C-68B1-4D2B-80D0-318CB859F73B}"/>
              </a:ext>
            </a:extLst>
          </p:cNvPr>
          <p:cNvSpPr>
            <a:spLocks noGrp="1"/>
          </p:cNvSpPr>
          <p:nvPr>
            <p:ph sz="half" idx="1"/>
          </p:nvPr>
        </p:nvSpPr>
        <p:spPr>
          <a:xfrm>
            <a:off x="431886" y="1512000"/>
            <a:ext cx="5472114" cy="4664963"/>
          </a:xfrm>
        </p:spPr>
        <p:txBody>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Footer Placeholder 3">
            <a:extLst>
              <a:ext uri="{FF2B5EF4-FFF2-40B4-BE49-F238E27FC236}">
                <a16:creationId xmlns:a16="http://schemas.microsoft.com/office/drawing/2014/main" id="{57847F90-9DB6-4832-9EB7-393AADAE8B70}"/>
              </a:ext>
            </a:extLst>
          </p:cNvPr>
          <p:cNvSpPr>
            <a:spLocks noGrp="1"/>
          </p:cNvSpPr>
          <p:nvPr>
            <p:ph type="ftr" sz="quarter" idx="10"/>
          </p:nvPr>
        </p:nvSpPr>
        <p:spPr/>
        <p:txBody>
          <a:bodyPr/>
          <a:lstStyle>
            <a:lvl1pPr>
              <a:defRPr/>
            </a:lvl1pPr>
          </a:lstStyle>
          <a:p>
            <a:pPr>
              <a:defRPr/>
            </a:pPr>
            <a:r>
              <a:rPr lang="en-US"/>
              <a:t>Add a footer</a:t>
            </a:r>
          </a:p>
        </p:txBody>
      </p:sp>
      <p:sp>
        <p:nvSpPr>
          <p:cNvPr id="6" name="Slide Number Placeholder 4">
            <a:extLst>
              <a:ext uri="{FF2B5EF4-FFF2-40B4-BE49-F238E27FC236}">
                <a16:creationId xmlns:a16="http://schemas.microsoft.com/office/drawing/2014/main" id="{FF449EF3-C757-4F43-906C-DE0FF6262B2F}"/>
              </a:ext>
            </a:extLst>
          </p:cNvPr>
          <p:cNvSpPr>
            <a:spLocks noGrp="1"/>
          </p:cNvSpPr>
          <p:nvPr>
            <p:ph type="sldNum" sz="quarter" idx="11"/>
          </p:nvPr>
        </p:nvSpPr>
        <p:spPr/>
        <p:txBody>
          <a:bodyPr/>
          <a:lstStyle>
            <a:lvl1pPr>
              <a:defRPr/>
            </a:lvl1pPr>
          </a:lstStyle>
          <a:p>
            <a:pPr>
              <a:defRPr/>
            </a:pPr>
            <a:fld id="{21802DE7-0562-48C3-A4BB-AAB2D7E41E38}" type="slidenum">
              <a:rPr lang="en-US"/>
              <a:pPr>
                <a:defRPr/>
              </a:pPr>
              <a:t>‹#›</a:t>
            </a:fld>
            <a:endParaRPr lang="en-US" dirty="0"/>
          </a:p>
        </p:txBody>
      </p:sp>
    </p:spTree>
    <p:extLst>
      <p:ext uri="{BB962C8B-B14F-4D97-AF65-F5344CB8AC3E}">
        <p14:creationId xmlns:p14="http://schemas.microsoft.com/office/powerpoint/2010/main" val="22553428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16924A5-8BD5-4AC6-84B9-2F1A4AFCF252}"/>
              </a:ext>
            </a:extLst>
          </p:cNvPr>
          <p:cNvSpPr>
            <a:spLocks noGrp="1"/>
          </p:cNvSpPr>
          <p:nvPr>
            <p:ph type="title"/>
          </p:nvPr>
        </p:nvSpPr>
        <p:spPr/>
        <p:txBody>
          <a:bodyPr/>
          <a:lstStyle/>
          <a:p>
            <a:r>
              <a:rPr lang="en-US" noProof="0" smtClean="0"/>
              <a:t>Click to edit Master title style</a:t>
            </a:r>
            <a:endParaRPr lang="en-US" noProof="0"/>
          </a:p>
        </p:txBody>
      </p:sp>
      <p:sp>
        <p:nvSpPr>
          <p:cNvPr id="7" name="Text Placeholder 2">
            <a:extLst>
              <a:ext uri="{FF2B5EF4-FFF2-40B4-BE49-F238E27FC236}">
                <a16:creationId xmlns:a16="http://schemas.microsoft.com/office/drawing/2014/main" id="{6BF39E7D-3145-466A-B07A-D49E661CEFAA}"/>
              </a:ext>
            </a:extLst>
          </p:cNvPr>
          <p:cNvSpPr>
            <a:spLocks noGrp="1"/>
          </p:cNvSpPr>
          <p:nvPr>
            <p:ph type="body" idx="1"/>
          </p:nvPr>
        </p:nvSpPr>
        <p:spPr>
          <a:xfrm>
            <a:off x="431886" y="1512000"/>
            <a:ext cx="5472114"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12" name="Text Placeholder 4">
            <a:extLst>
              <a:ext uri="{FF2B5EF4-FFF2-40B4-BE49-F238E27FC236}">
                <a16:creationId xmlns:a16="http://schemas.microsoft.com/office/drawing/2014/main" id="{D33A71EE-E94D-4F02-B8C5-DC59F4563833}"/>
              </a:ext>
            </a:extLst>
          </p:cNvPr>
          <p:cNvSpPr>
            <a:spLocks noGrp="1"/>
          </p:cNvSpPr>
          <p:nvPr>
            <p:ph type="body" sz="quarter" idx="3"/>
          </p:nvPr>
        </p:nvSpPr>
        <p:spPr>
          <a:xfrm>
            <a:off x="6299886" y="1512000"/>
            <a:ext cx="5472114"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13" name="Content Placeholder 5">
            <a:extLst>
              <a:ext uri="{FF2B5EF4-FFF2-40B4-BE49-F238E27FC236}">
                <a16:creationId xmlns:a16="http://schemas.microsoft.com/office/drawing/2014/main" id="{EF63D731-8A55-4A6C-A975-9B0F1F435646}"/>
              </a:ext>
            </a:extLst>
          </p:cNvPr>
          <p:cNvSpPr>
            <a:spLocks noGrp="1"/>
          </p:cNvSpPr>
          <p:nvPr>
            <p:ph sz="quarter" idx="4"/>
          </p:nvPr>
        </p:nvSpPr>
        <p:spPr>
          <a:xfrm>
            <a:off x="6299886" y="2505075"/>
            <a:ext cx="5472114" cy="3684588"/>
          </a:xfrm>
        </p:spPr>
        <p:txBody>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4" name="Content Placeholder 3">
            <a:extLst>
              <a:ext uri="{FF2B5EF4-FFF2-40B4-BE49-F238E27FC236}">
                <a16:creationId xmlns:a16="http://schemas.microsoft.com/office/drawing/2014/main" id="{60CBD79B-0266-4692-9562-0F7706A271D8}"/>
              </a:ext>
            </a:extLst>
          </p:cNvPr>
          <p:cNvSpPr>
            <a:spLocks noGrp="1"/>
          </p:cNvSpPr>
          <p:nvPr>
            <p:ph sz="half" idx="2"/>
          </p:nvPr>
        </p:nvSpPr>
        <p:spPr>
          <a:xfrm>
            <a:off x="431887" y="2505075"/>
            <a:ext cx="5472114" cy="3684588"/>
          </a:xfrm>
        </p:spPr>
        <p:txBody>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9" name="Footer Placeholder 3">
            <a:extLst>
              <a:ext uri="{FF2B5EF4-FFF2-40B4-BE49-F238E27FC236}">
                <a16:creationId xmlns:a16="http://schemas.microsoft.com/office/drawing/2014/main" id="{57847F90-9DB6-4832-9EB7-393AADAE8B70}"/>
              </a:ext>
            </a:extLst>
          </p:cNvPr>
          <p:cNvSpPr>
            <a:spLocks noGrp="1"/>
          </p:cNvSpPr>
          <p:nvPr>
            <p:ph type="ftr" sz="quarter" idx="10"/>
          </p:nvPr>
        </p:nvSpPr>
        <p:spPr/>
        <p:txBody>
          <a:bodyPr/>
          <a:lstStyle>
            <a:lvl1pPr>
              <a:defRPr/>
            </a:lvl1pPr>
          </a:lstStyle>
          <a:p>
            <a:pPr>
              <a:defRPr/>
            </a:pPr>
            <a:r>
              <a:rPr lang="en-US"/>
              <a:t>Add a footer</a:t>
            </a:r>
          </a:p>
        </p:txBody>
      </p:sp>
      <p:sp>
        <p:nvSpPr>
          <p:cNvPr id="10" name="Slide Number Placeholder 4">
            <a:extLst>
              <a:ext uri="{FF2B5EF4-FFF2-40B4-BE49-F238E27FC236}">
                <a16:creationId xmlns:a16="http://schemas.microsoft.com/office/drawing/2014/main" id="{FF449EF3-C757-4F43-906C-DE0FF6262B2F}"/>
              </a:ext>
            </a:extLst>
          </p:cNvPr>
          <p:cNvSpPr>
            <a:spLocks noGrp="1"/>
          </p:cNvSpPr>
          <p:nvPr>
            <p:ph type="sldNum" sz="quarter" idx="11"/>
          </p:nvPr>
        </p:nvSpPr>
        <p:spPr/>
        <p:txBody>
          <a:bodyPr/>
          <a:lstStyle>
            <a:lvl1pPr>
              <a:defRPr/>
            </a:lvl1pPr>
          </a:lstStyle>
          <a:p>
            <a:pPr>
              <a:defRPr/>
            </a:pPr>
            <a:fld id="{15889959-8FD5-4089-A6ED-B36A82C383B4}" type="slidenum">
              <a:rPr lang="en-US"/>
              <a:pPr>
                <a:defRPr/>
              </a:pPr>
              <a:t>‹#›</a:t>
            </a:fld>
            <a:endParaRPr lang="en-US" dirty="0"/>
          </a:p>
        </p:txBody>
      </p:sp>
    </p:spTree>
    <p:extLst>
      <p:ext uri="{BB962C8B-B14F-4D97-AF65-F5344CB8AC3E}">
        <p14:creationId xmlns:p14="http://schemas.microsoft.com/office/powerpoint/2010/main" val="42660174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3 Column">
    <p:spTree>
      <p:nvGrpSpPr>
        <p:cNvPr id="1" name=""/>
        <p:cNvGrpSpPr/>
        <p:nvPr/>
      </p:nvGrpSpPr>
      <p:grpSpPr>
        <a:xfrm>
          <a:off x="0" y="0"/>
          <a:ext cx="0" cy="0"/>
          <a:chOff x="0" y="0"/>
          <a:chExt cx="0" cy="0"/>
        </a:xfrm>
      </p:grpSpPr>
      <p:sp>
        <p:nvSpPr>
          <p:cNvPr id="9" name="Subtitle 2">
            <a:extLst>
              <a:ext uri="{FF2B5EF4-FFF2-40B4-BE49-F238E27FC236}">
                <a16:creationId xmlns:a16="http://schemas.microsoft.com/office/drawing/2014/main" id="{F94EB5D3-F8CB-4E76-8D7E-FF441818EECB}"/>
              </a:ext>
            </a:extLst>
          </p:cNvPr>
          <p:cNvSpPr>
            <a:spLocks noGrp="1"/>
          </p:cNvSpPr>
          <p:nvPr>
            <p:ph type="body" sz="quarter" idx="32"/>
          </p:nvPr>
        </p:nvSpPr>
        <p:spPr>
          <a:xfrm>
            <a:off x="431800" y="1008000"/>
            <a:ext cx="11339513" cy="360000"/>
          </a:xfrm>
        </p:spPr>
        <p:txBody>
          <a:bodyPr/>
          <a:lstStyle>
            <a:lvl1pPr marL="0" indent="0">
              <a:buNone/>
              <a:defRPr>
                <a:solidFill>
                  <a:schemeClr val="tx1">
                    <a:lumMod val="75000"/>
                    <a:lumOff val="2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smtClean="0"/>
              <a:t>Edit Master text styles</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Title 6">
            <a:extLst>
              <a:ext uri="{FF2B5EF4-FFF2-40B4-BE49-F238E27FC236}">
                <a16:creationId xmlns:a16="http://schemas.microsoft.com/office/drawing/2014/main" id="{684F2FFD-7164-411A-96A5-A5211A6CAD45}"/>
              </a:ext>
            </a:extLst>
          </p:cNvPr>
          <p:cNvSpPr>
            <a:spLocks noGrp="1"/>
          </p:cNvSpPr>
          <p:nvPr>
            <p:ph type="title"/>
          </p:nvPr>
        </p:nvSpPr>
        <p:spPr/>
        <p:txBody>
          <a:bodyPr/>
          <a:lstStyle/>
          <a:p>
            <a:r>
              <a:rPr lang="en-US" noProof="0" smtClean="0"/>
              <a:t>Click to edit Master title style</a:t>
            </a:r>
            <a:endParaRPr lang="en-US" noProof="0"/>
          </a:p>
        </p:txBody>
      </p:sp>
      <p:sp>
        <p:nvSpPr>
          <p:cNvPr id="8" name="Footer Placeholder 3">
            <a:extLst>
              <a:ext uri="{FF2B5EF4-FFF2-40B4-BE49-F238E27FC236}">
                <a16:creationId xmlns:a16="http://schemas.microsoft.com/office/drawing/2014/main" id="{6D4BCA97-F31B-451D-82F8-6E000DF2118A}"/>
              </a:ext>
            </a:extLst>
          </p:cNvPr>
          <p:cNvSpPr>
            <a:spLocks noGrp="1"/>
          </p:cNvSpPr>
          <p:nvPr>
            <p:ph type="ftr" sz="quarter" idx="33"/>
          </p:nvPr>
        </p:nvSpPr>
        <p:spPr/>
        <p:txBody>
          <a:bodyPr/>
          <a:lstStyle>
            <a:lvl1pPr>
              <a:defRPr/>
            </a:lvl1pPr>
          </a:lstStyle>
          <a:p>
            <a:pPr>
              <a:defRPr/>
            </a:pPr>
            <a:r>
              <a:rPr lang="en-US"/>
              <a:t>Add a footer</a:t>
            </a:r>
          </a:p>
        </p:txBody>
      </p:sp>
      <p:sp>
        <p:nvSpPr>
          <p:cNvPr id="10" name="Slide Number Placeholder 5">
            <a:extLst>
              <a:ext uri="{FF2B5EF4-FFF2-40B4-BE49-F238E27FC236}">
                <a16:creationId xmlns:a16="http://schemas.microsoft.com/office/drawing/2014/main" id="{0817AAC4-A657-4D75-A527-0307AFF2B17B}"/>
              </a:ext>
            </a:extLst>
          </p:cNvPr>
          <p:cNvSpPr>
            <a:spLocks noGrp="1"/>
          </p:cNvSpPr>
          <p:nvPr>
            <p:ph type="sldNum" sz="quarter" idx="34"/>
          </p:nvPr>
        </p:nvSpPr>
        <p:spPr/>
        <p:txBody>
          <a:bodyPr/>
          <a:lstStyle>
            <a:lvl1pPr>
              <a:defRPr/>
            </a:lvl1pPr>
          </a:lstStyle>
          <a:p>
            <a:pPr>
              <a:defRPr/>
            </a:pPr>
            <a:fld id="{82A2B00F-712B-4B96-A947-4FD39D189A97}" type="slidenum">
              <a:rPr lang="en-US"/>
              <a:pPr>
                <a:defRPr/>
              </a:pPr>
              <a:t>‹#›</a:t>
            </a:fld>
            <a:endParaRPr lang="en-US" dirty="0"/>
          </a:p>
        </p:txBody>
      </p:sp>
    </p:spTree>
    <p:extLst>
      <p:ext uri="{BB962C8B-B14F-4D97-AF65-F5344CB8AC3E}">
        <p14:creationId xmlns:p14="http://schemas.microsoft.com/office/powerpoint/2010/main" val="38428996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5 Column">
    <p:spTree>
      <p:nvGrpSpPr>
        <p:cNvPr id="1" name=""/>
        <p:cNvGrpSpPr/>
        <p:nvPr/>
      </p:nvGrpSpPr>
      <p:grpSpPr>
        <a:xfrm>
          <a:off x="0" y="0"/>
          <a:ext cx="0" cy="0"/>
          <a:chOff x="0" y="0"/>
          <a:chExt cx="0" cy="0"/>
        </a:xfrm>
      </p:grpSpPr>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p:nvPr>
        </p:nvSpPr>
        <p:spPr>
          <a:xfrm>
            <a:off x="431800" y="1008000"/>
            <a:ext cx="11339513" cy="360000"/>
          </a:xfrm>
        </p:spPr>
        <p:txBody>
          <a:bodyPr/>
          <a:lstStyle>
            <a:lvl1pPr marL="0" indent="0">
              <a:buNone/>
              <a:defRPr>
                <a:solidFill>
                  <a:schemeClr val="tx1">
                    <a:lumMod val="75000"/>
                    <a:lumOff val="2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smtClean="0"/>
              <a:t>Edit Master text styles</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Title 6">
            <a:extLst>
              <a:ext uri="{FF2B5EF4-FFF2-40B4-BE49-F238E27FC236}">
                <a16:creationId xmlns:a16="http://schemas.microsoft.com/office/drawing/2014/main" id="{1FDBADDA-AF39-45A0-BBAB-A87608C0A8EB}"/>
              </a:ext>
            </a:extLst>
          </p:cNvPr>
          <p:cNvSpPr>
            <a:spLocks noGrp="1"/>
          </p:cNvSpPr>
          <p:nvPr>
            <p:ph type="title"/>
          </p:nvPr>
        </p:nvSpPr>
        <p:spPr/>
        <p:txBody>
          <a:bodyPr/>
          <a:lstStyle/>
          <a:p>
            <a:r>
              <a:rPr lang="en-US" noProof="0" smtClean="0"/>
              <a:t>Click to edit Master title style</a:t>
            </a:r>
            <a:endParaRPr lang="en-US" noProof="0"/>
          </a:p>
        </p:txBody>
      </p:sp>
      <p:sp>
        <p:nvSpPr>
          <p:cNvPr id="9" name="Footer Placeholder 3">
            <a:extLst>
              <a:ext uri="{FF2B5EF4-FFF2-40B4-BE49-F238E27FC236}">
                <a16:creationId xmlns:a16="http://schemas.microsoft.com/office/drawing/2014/main" id="{2D09234E-176D-4BBF-9391-7B6F018C51AB}"/>
              </a:ext>
            </a:extLst>
          </p:cNvPr>
          <p:cNvSpPr>
            <a:spLocks noGrp="1"/>
          </p:cNvSpPr>
          <p:nvPr>
            <p:ph type="ftr" sz="quarter" idx="33"/>
          </p:nvPr>
        </p:nvSpPr>
        <p:spPr/>
        <p:txBody>
          <a:bodyPr/>
          <a:lstStyle>
            <a:lvl1pPr>
              <a:defRPr/>
            </a:lvl1pPr>
          </a:lstStyle>
          <a:p>
            <a:pPr>
              <a:defRPr/>
            </a:pPr>
            <a:r>
              <a:rPr lang="en-US"/>
              <a:t>Add a footer</a:t>
            </a:r>
          </a:p>
        </p:txBody>
      </p:sp>
      <p:sp>
        <p:nvSpPr>
          <p:cNvPr id="11" name="Slide Number Placeholder 5">
            <a:extLst>
              <a:ext uri="{FF2B5EF4-FFF2-40B4-BE49-F238E27FC236}">
                <a16:creationId xmlns:a16="http://schemas.microsoft.com/office/drawing/2014/main" id="{ED8B3FD9-234A-4B72-9A91-D7DD23D39CDC}"/>
              </a:ext>
            </a:extLst>
          </p:cNvPr>
          <p:cNvSpPr>
            <a:spLocks noGrp="1"/>
          </p:cNvSpPr>
          <p:nvPr>
            <p:ph type="sldNum" sz="quarter" idx="34"/>
          </p:nvPr>
        </p:nvSpPr>
        <p:spPr/>
        <p:txBody>
          <a:bodyPr/>
          <a:lstStyle>
            <a:lvl1pPr>
              <a:defRPr/>
            </a:lvl1pPr>
          </a:lstStyle>
          <a:p>
            <a:pPr>
              <a:defRPr/>
            </a:pPr>
            <a:fld id="{A03E6C32-D5F7-4CC1-ABE2-7833B7CDA3BE}" type="slidenum">
              <a:rPr lang="en-US"/>
              <a:pPr>
                <a:defRPr/>
              </a:pPr>
              <a:t>‹#›</a:t>
            </a:fld>
            <a:endParaRPr lang="en-US" dirty="0"/>
          </a:p>
        </p:txBody>
      </p:sp>
    </p:spTree>
    <p:extLst>
      <p:ext uri="{BB962C8B-B14F-4D97-AF65-F5344CB8AC3E}">
        <p14:creationId xmlns:p14="http://schemas.microsoft.com/office/powerpoint/2010/main" val="3817049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30A9B71-A789-4057-B729-15D78CF34E05}"/>
              </a:ext>
            </a:extLst>
          </p:cNvPr>
          <p:cNvSpPr>
            <a:spLocks noGrp="1"/>
          </p:cNvSpPr>
          <p:nvPr>
            <p:ph type="ctrTitle"/>
          </p:nvPr>
        </p:nvSpPr>
        <p:spPr>
          <a:xfrm>
            <a:off x="355601" y="3263898"/>
            <a:ext cx="4840085" cy="1626013"/>
          </a:xfrm>
          <a:gradFill>
            <a:gsLst>
              <a:gs pos="31860">
                <a:schemeClr val="bg1">
                  <a:alpha val="90000"/>
                </a:schemeClr>
              </a:gs>
              <a:gs pos="0">
                <a:schemeClr val="accent1">
                  <a:lumMod val="20000"/>
                  <a:lumOff val="80000"/>
                  <a:alpha val="50000"/>
                </a:schemeClr>
              </a:gs>
              <a:gs pos="59000">
                <a:schemeClr val="bg1"/>
              </a:gs>
            </a:gsLst>
            <a:lin ang="3600000" scaled="0"/>
          </a:gradFill>
        </p:spPr>
        <p:txBody>
          <a:bodyPr lIns="72000" rIns="180000" bIns="180000" anchor="b"/>
          <a:lstStyle>
            <a:lvl1pPr algn="r">
              <a:lnSpc>
                <a:spcPts val="4700"/>
              </a:lnSpc>
              <a:defRPr sz="4500">
                <a:solidFill>
                  <a:schemeClr val="tx1"/>
                </a:solidFill>
              </a:defRPr>
            </a:lvl1pPr>
          </a:lstStyle>
          <a:p>
            <a:r>
              <a:rPr lang="en-US" noProof="0" smtClean="0"/>
              <a:t>Click to edit Master title style</a:t>
            </a:r>
            <a:endParaRPr lang="en-US" noProof="0"/>
          </a:p>
        </p:txBody>
      </p:sp>
      <p:sp>
        <p:nvSpPr>
          <p:cNvPr id="14" name="Text Placeholder 3">
            <a:extLst>
              <a:ext uri="{FF2B5EF4-FFF2-40B4-BE49-F238E27FC236}">
                <a16:creationId xmlns:a16="http://schemas.microsoft.com/office/drawing/2014/main" id="{8A083984-DDF1-4D26-BB0A-9EE8430AB214}"/>
              </a:ext>
            </a:extLst>
          </p:cNvPr>
          <p:cNvSpPr>
            <a:spLocks noGrp="1"/>
          </p:cNvSpPr>
          <p:nvPr>
            <p:ph type="body" sz="half" idx="2"/>
          </p:nvPr>
        </p:nvSpPr>
        <p:spPr>
          <a:xfrm>
            <a:off x="355601" y="4889910"/>
            <a:ext cx="4840085" cy="816077"/>
          </a:xfrm>
          <a:solidFill>
            <a:schemeClr val="bg1">
              <a:alpha val="80000"/>
            </a:schemeClr>
          </a:solidFill>
          <a:ln w="3175">
            <a:gradFill>
              <a:gsLst>
                <a:gs pos="0">
                  <a:schemeClr val="bg1">
                    <a:lumMod val="95000"/>
                  </a:schemeClr>
                </a:gs>
                <a:gs pos="100000">
                  <a:schemeClr val="accent1"/>
                </a:gs>
              </a:gsLst>
              <a:lin ang="0" scaled="0"/>
            </a:gradFill>
          </a:ln>
        </p:spPr>
        <p:txBody>
          <a:bodyPr tIns="144000" rIns="180000" rtlCol="0">
            <a:noAutofit/>
          </a:bodyPr>
          <a:lstStyle>
            <a:lvl1pPr marL="0" indent="0" algn="r">
              <a:buNone/>
              <a:defRPr lang="en-US">
                <a:solidFill>
                  <a:schemeClr val="tx1"/>
                </a:solidFill>
              </a:defRPr>
            </a:lvl1pPr>
          </a:lstStyle>
          <a:p>
            <a:pPr lvl="0"/>
            <a:r>
              <a:rPr lang="en-US" noProof="0" smtClean="0"/>
              <a:t>Edit Master text styles</a:t>
            </a:r>
          </a:p>
        </p:txBody>
      </p:sp>
      <p:sp>
        <p:nvSpPr>
          <p:cNvPr id="15" name="Content Placeholder 2">
            <a:extLst>
              <a:ext uri="{FF2B5EF4-FFF2-40B4-BE49-F238E27FC236}">
                <a16:creationId xmlns:a16="http://schemas.microsoft.com/office/drawing/2014/main" id="{305EC740-58FD-4D74-B7D7-DA487FC5EC30}"/>
              </a:ext>
            </a:extLst>
          </p:cNvPr>
          <p:cNvSpPr>
            <a:spLocks noGrp="1"/>
          </p:cNvSpPr>
          <p:nvPr>
            <p:ph idx="1"/>
          </p:nvPr>
        </p:nvSpPr>
        <p:spPr>
          <a:xfrm>
            <a:off x="6096000" y="987425"/>
            <a:ext cx="5472000" cy="4718562"/>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Footer Placeholder 4">
            <a:extLst>
              <a:ext uri="{FF2B5EF4-FFF2-40B4-BE49-F238E27FC236}">
                <a16:creationId xmlns:a16="http://schemas.microsoft.com/office/drawing/2014/main" id="{0CB24018-690B-4552-9994-3F090E16014A}"/>
              </a:ext>
            </a:extLst>
          </p:cNvPr>
          <p:cNvSpPr>
            <a:spLocks noGrp="1"/>
          </p:cNvSpPr>
          <p:nvPr>
            <p:ph type="ftr" sz="quarter" idx="10"/>
          </p:nvPr>
        </p:nvSpPr>
        <p:spPr/>
        <p:txBody>
          <a:bodyPr/>
          <a:lstStyle>
            <a:lvl1pPr>
              <a:defRPr/>
            </a:lvl1pPr>
          </a:lstStyle>
          <a:p>
            <a:pPr>
              <a:defRPr/>
            </a:pPr>
            <a:r>
              <a:rPr lang="en-US"/>
              <a:t>Add a footer</a:t>
            </a:r>
          </a:p>
        </p:txBody>
      </p:sp>
      <p:sp>
        <p:nvSpPr>
          <p:cNvPr id="6" name="Slide Number Placeholder 9">
            <a:extLst>
              <a:ext uri="{FF2B5EF4-FFF2-40B4-BE49-F238E27FC236}">
                <a16:creationId xmlns:a16="http://schemas.microsoft.com/office/drawing/2014/main" id="{4D8B2323-066D-4AC1-9FC8-A06D7E8B5818}"/>
              </a:ext>
            </a:extLst>
          </p:cNvPr>
          <p:cNvSpPr>
            <a:spLocks noGrp="1"/>
          </p:cNvSpPr>
          <p:nvPr>
            <p:ph type="sldNum" sz="quarter" idx="11"/>
          </p:nvPr>
        </p:nvSpPr>
        <p:spPr/>
        <p:txBody>
          <a:bodyPr/>
          <a:lstStyle>
            <a:lvl1pPr>
              <a:defRPr/>
            </a:lvl1pPr>
          </a:lstStyle>
          <a:p>
            <a:pPr>
              <a:defRPr/>
            </a:pPr>
            <a:fld id="{13188B7B-A6A7-461D-B1F5-8706C6BF98EA}" type="slidenum">
              <a:rPr lang="en-US"/>
              <a:pPr>
                <a:defRPr/>
              </a:pPr>
              <a:t>‹#›</a:t>
            </a:fld>
            <a:endParaRPr lang="en-US" dirty="0"/>
          </a:p>
        </p:txBody>
      </p:sp>
    </p:spTree>
    <p:extLst>
      <p:ext uri="{BB962C8B-B14F-4D97-AF65-F5344CB8AC3E}">
        <p14:creationId xmlns:p14="http://schemas.microsoft.com/office/powerpoint/2010/main" val="10041046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30A9B71-A789-4057-B729-15D78CF34E05}"/>
              </a:ext>
            </a:extLst>
          </p:cNvPr>
          <p:cNvSpPr>
            <a:spLocks noGrp="1"/>
          </p:cNvSpPr>
          <p:nvPr>
            <p:ph type="ctrTitle"/>
          </p:nvPr>
        </p:nvSpPr>
        <p:spPr>
          <a:xfrm>
            <a:off x="355601" y="3263898"/>
            <a:ext cx="4840085" cy="1626013"/>
          </a:xfrm>
          <a:gradFill>
            <a:gsLst>
              <a:gs pos="31860">
                <a:schemeClr val="bg1">
                  <a:alpha val="90000"/>
                </a:schemeClr>
              </a:gs>
              <a:gs pos="0">
                <a:schemeClr val="accent1">
                  <a:lumMod val="20000"/>
                  <a:lumOff val="80000"/>
                  <a:alpha val="50000"/>
                </a:schemeClr>
              </a:gs>
              <a:gs pos="59000">
                <a:schemeClr val="bg1"/>
              </a:gs>
            </a:gsLst>
            <a:lin ang="3600000" scaled="0"/>
          </a:gradFill>
        </p:spPr>
        <p:txBody>
          <a:bodyPr lIns="72000" rIns="180000" bIns="180000" anchor="b"/>
          <a:lstStyle>
            <a:lvl1pPr algn="r">
              <a:lnSpc>
                <a:spcPts val="4700"/>
              </a:lnSpc>
              <a:defRPr sz="4500">
                <a:solidFill>
                  <a:schemeClr val="tx1"/>
                </a:solidFill>
              </a:defRPr>
            </a:lvl1pPr>
          </a:lstStyle>
          <a:p>
            <a:r>
              <a:rPr lang="en-US" noProof="0" smtClean="0"/>
              <a:t>Click to edit Master title style</a:t>
            </a:r>
            <a:endParaRPr lang="en-US" noProof="0"/>
          </a:p>
        </p:txBody>
      </p:sp>
      <p:sp>
        <p:nvSpPr>
          <p:cNvPr id="14" name="Text Placeholder 3">
            <a:extLst>
              <a:ext uri="{FF2B5EF4-FFF2-40B4-BE49-F238E27FC236}">
                <a16:creationId xmlns:a16="http://schemas.microsoft.com/office/drawing/2014/main" id="{8A083984-DDF1-4D26-BB0A-9EE8430AB214}"/>
              </a:ext>
            </a:extLst>
          </p:cNvPr>
          <p:cNvSpPr>
            <a:spLocks noGrp="1"/>
          </p:cNvSpPr>
          <p:nvPr>
            <p:ph type="body" sz="half" idx="2"/>
          </p:nvPr>
        </p:nvSpPr>
        <p:spPr>
          <a:xfrm>
            <a:off x="355601" y="4889910"/>
            <a:ext cx="4840085" cy="816077"/>
          </a:xfrm>
          <a:solidFill>
            <a:schemeClr val="bg1">
              <a:alpha val="80000"/>
            </a:schemeClr>
          </a:solidFill>
          <a:ln w="3175">
            <a:gradFill>
              <a:gsLst>
                <a:gs pos="0">
                  <a:schemeClr val="bg1">
                    <a:lumMod val="95000"/>
                  </a:schemeClr>
                </a:gs>
                <a:gs pos="100000">
                  <a:schemeClr val="accent1"/>
                </a:gs>
              </a:gsLst>
              <a:lin ang="0" scaled="0"/>
            </a:gradFill>
          </a:ln>
        </p:spPr>
        <p:txBody>
          <a:bodyPr tIns="144000" rIns="180000" rtlCol="0">
            <a:noAutofit/>
          </a:bodyPr>
          <a:lstStyle>
            <a:lvl1pPr marL="0" indent="0" algn="r">
              <a:buNone/>
              <a:defRPr lang="en-US">
                <a:solidFill>
                  <a:schemeClr val="tx1"/>
                </a:solidFill>
              </a:defRPr>
            </a:lvl1pPr>
          </a:lstStyle>
          <a:p>
            <a:pPr lvl="0"/>
            <a:r>
              <a:rPr lang="en-US" noProof="0" smtClean="0"/>
              <a:t>Edit Master text styles</a:t>
            </a:r>
          </a:p>
        </p:txBody>
      </p:sp>
      <p:sp>
        <p:nvSpPr>
          <p:cNvPr id="7" name="Picture Placeholder 2">
            <a:extLst>
              <a:ext uri="{FF2B5EF4-FFF2-40B4-BE49-F238E27FC236}">
                <a16:creationId xmlns:a16="http://schemas.microsoft.com/office/drawing/2014/main" id="{E28466D9-7530-474E-BC12-1642958B7245}"/>
              </a:ext>
            </a:extLst>
          </p:cNvPr>
          <p:cNvSpPr>
            <a:spLocks noGrp="1"/>
          </p:cNvSpPr>
          <p:nvPr>
            <p:ph type="pic" idx="1"/>
          </p:nvPr>
        </p:nvSpPr>
        <p:spPr>
          <a:xfrm>
            <a:off x="6095999" y="987425"/>
            <a:ext cx="5471999" cy="4718561"/>
          </a:xfrm>
        </p:spPr>
        <p:txBody>
          <a:bodyPr rtlCol="0">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dirty="0"/>
          </a:p>
        </p:txBody>
      </p:sp>
      <p:sp>
        <p:nvSpPr>
          <p:cNvPr id="5" name="Footer Placeholder 4">
            <a:extLst>
              <a:ext uri="{FF2B5EF4-FFF2-40B4-BE49-F238E27FC236}">
                <a16:creationId xmlns:a16="http://schemas.microsoft.com/office/drawing/2014/main" id="{0CB24018-690B-4552-9994-3F090E16014A}"/>
              </a:ext>
            </a:extLst>
          </p:cNvPr>
          <p:cNvSpPr>
            <a:spLocks noGrp="1"/>
          </p:cNvSpPr>
          <p:nvPr>
            <p:ph type="ftr" sz="quarter" idx="10"/>
          </p:nvPr>
        </p:nvSpPr>
        <p:spPr/>
        <p:txBody>
          <a:bodyPr/>
          <a:lstStyle>
            <a:lvl1pPr>
              <a:defRPr/>
            </a:lvl1pPr>
          </a:lstStyle>
          <a:p>
            <a:pPr>
              <a:defRPr/>
            </a:pPr>
            <a:r>
              <a:rPr lang="en-US"/>
              <a:t>Add a footer</a:t>
            </a:r>
          </a:p>
        </p:txBody>
      </p:sp>
      <p:sp>
        <p:nvSpPr>
          <p:cNvPr id="6" name="Slide Number Placeholder 9">
            <a:extLst>
              <a:ext uri="{FF2B5EF4-FFF2-40B4-BE49-F238E27FC236}">
                <a16:creationId xmlns:a16="http://schemas.microsoft.com/office/drawing/2014/main" id="{4D8B2323-066D-4AC1-9FC8-A06D7E8B5818}"/>
              </a:ext>
            </a:extLst>
          </p:cNvPr>
          <p:cNvSpPr>
            <a:spLocks noGrp="1"/>
          </p:cNvSpPr>
          <p:nvPr>
            <p:ph type="sldNum" sz="quarter" idx="11"/>
          </p:nvPr>
        </p:nvSpPr>
        <p:spPr/>
        <p:txBody>
          <a:bodyPr/>
          <a:lstStyle>
            <a:lvl1pPr>
              <a:defRPr/>
            </a:lvl1pPr>
          </a:lstStyle>
          <a:p>
            <a:pPr>
              <a:defRPr/>
            </a:pPr>
            <a:fld id="{6BD9A396-15DD-459A-8AFA-C3D288E7248E}" type="slidenum">
              <a:rPr lang="en-US"/>
              <a:pPr>
                <a:defRPr/>
              </a:pPr>
              <a:t>‹#›</a:t>
            </a:fld>
            <a:endParaRPr lang="en-US" dirty="0"/>
          </a:p>
        </p:txBody>
      </p:sp>
    </p:spTree>
    <p:extLst>
      <p:ext uri="{BB962C8B-B14F-4D97-AF65-F5344CB8AC3E}">
        <p14:creationId xmlns:p14="http://schemas.microsoft.com/office/powerpoint/2010/main" val="37666600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A6105F-5309-4A56-AAF2-8D4A0477F00A}"/>
              </a:ext>
            </a:extLst>
          </p:cNvPr>
          <p:cNvSpPr>
            <a:spLocks noGrp="1"/>
          </p:cNvSpPr>
          <p:nvPr>
            <p:ph type="title"/>
          </p:nvPr>
        </p:nvSpPr>
        <p:spPr/>
        <p:txBody>
          <a:bodyPr/>
          <a:lstStyle/>
          <a:p>
            <a:r>
              <a:rPr lang="en-US" noProof="0" smtClean="0"/>
              <a:t>Click to edit Master title style</a:t>
            </a:r>
            <a:endParaRPr lang="en-US" noProof="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0"/>
          </p:nvPr>
        </p:nvSpPr>
        <p:spPr/>
        <p:txBody>
          <a:bodyPr/>
          <a:lstStyle>
            <a:lvl1pPr>
              <a:defRPr/>
            </a:lvl1pPr>
          </a:lstStyle>
          <a:p>
            <a:pPr>
              <a:defRPr/>
            </a:pPr>
            <a:r>
              <a:rPr lang="en-US"/>
              <a:t>Add a footer</a:t>
            </a:r>
          </a:p>
        </p:txBody>
      </p:sp>
      <p:sp>
        <p:nvSpPr>
          <p:cNvPr id="4" name="Slide Number Placeholder 3">
            <a:extLst>
              <a:ext uri="{FF2B5EF4-FFF2-40B4-BE49-F238E27FC236}">
                <a16:creationId xmlns:a16="http://schemas.microsoft.com/office/drawing/2014/main" id="{6387D291-05F0-4DD7-A728-945B6C9F2382}"/>
              </a:ext>
            </a:extLst>
          </p:cNvPr>
          <p:cNvSpPr>
            <a:spLocks noGrp="1"/>
          </p:cNvSpPr>
          <p:nvPr>
            <p:ph type="sldNum" sz="quarter" idx="11"/>
          </p:nvPr>
        </p:nvSpPr>
        <p:spPr/>
        <p:txBody>
          <a:bodyPr/>
          <a:lstStyle>
            <a:lvl1pPr>
              <a:defRPr/>
            </a:lvl1pPr>
          </a:lstStyle>
          <a:p>
            <a:pPr>
              <a:defRPr/>
            </a:pPr>
            <a:fld id="{8F3FB8AA-C477-4B57-A603-A63DABA04720}" type="slidenum">
              <a:rPr lang="en-US"/>
              <a:pPr>
                <a:defRPr/>
              </a:pPr>
              <a:t>‹#›</a:t>
            </a:fld>
            <a:endParaRPr lang="en-US" dirty="0"/>
          </a:p>
        </p:txBody>
      </p:sp>
    </p:spTree>
    <p:extLst>
      <p:ext uri="{BB962C8B-B14F-4D97-AF65-F5344CB8AC3E}">
        <p14:creationId xmlns:p14="http://schemas.microsoft.com/office/powerpoint/2010/main" val="31807309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A6105F-5309-4A56-AAF2-8D4A0477F00A}"/>
              </a:ext>
            </a:extLst>
          </p:cNvPr>
          <p:cNvSpPr>
            <a:spLocks noGrp="1"/>
          </p:cNvSpPr>
          <p:nvPr>
            <p:ph type="title"/>
          </p:nvPr>
        </p:nvSpPr>
        <p:spPr/>
        <p:txBody>
          <a:bodyPr/>
          <a:lstStyle/>
          <a:p>
            <a:r>
              <a:rPr lang="en-US" noProof="0" smtClean="0"/>
              <a:t>Click to edit Master title style</a:t>
            </a:r>
            <a:endParaRPr lang="en-US" noProof="0"/>
          </a:p>
        </p:txBody>
      </p:sp>
      <p:sp>
        <p:nvSpPr>
          <p:cNvPr id="5" name="Text Placeholder 4">
            <a:extLst>
              <a:ext uri="{FF2B5EF4-FFF2-40B4-BE49-F238E27FC236}">
                <a16:creationId xmlns:a16="http://schemas.microsoft.com/office/drawing/2014/main" id="{55F7A73E-4A54-4742-8586-DD6DAA3BC61C}"/>
              </a:ext>
            </a:extLst>
          </p:cNvPr>
          <p:cNvSpPr>
            <a:spLocks noGrp="1"/>
          </p:cNvSpPr>
          <p:nvPr>
            <p:ph type="body" sz="quarter" idx="34"/>
          </p:nvPr>
        </p:nvSpPr>
        <p:spPr>
          <a:xfrm>
            <a:off x="1313656" y="1955257"/>
            <a:ext cx="9564688" cy="2947486"/>
          </a:xfrm>
        </p:spPr>
        <p:txBody>
          <a:bodyPr anchor="ctr"/>
          <a:lstStyle>
            <a:lvl1pPr marL="0" indent="0" algn="ctr">
              <a:buNone/>
              <a:defRPr sz="6000"/>
            </a:lvl1pPr>
            <a:lvl2pPr marL="266700" indent="0">
              <a:buNone/>
              <a:defRPr/>
            </a:lvl2pPr>
          </a:lstStyle>
          <a:p>
            <a:pPr lvl="0"/>
            <a:r>
              <a:rPr lang="en-US" noProof="0" smtClean="0"/>
              <a:t>Edit Master text styles</a:t>
            </a:r>
          </a:p>
        </p:txBody>
      </p:sp>
      <p:sp>
        <p:nvSpPr>
          <p:cNvPr id="4" name="Footer Placeholder 2">
            <a:extLst>
              <a:ext uri="{FF2B5EF4-FFF2-40B4-BE49-F238E27FC236}">
                <a16:creationId xmlns:a16="http://schemas.microsoft.com/office/drawing/2014/main" id="{08CCB8C2-B6A2-4C69-8D3A-57420A034BA4}"/>
              </a:ext>
            </a:extLst>
          </p:cNvPr>
          <p:cNvSpPr>
            <a:spLocks noGrp="1"/>
          </p:cNvSpPr>
          <p:nvPr>
            <p:ph type="ftr" sz="quarter" idx="35"/>
          </p:nvPr>
        </p:nvSpPr>
        <p:spPr/>
        <p:txBody>
          <a:bodyPr/>
          <a:lstStyle>
            <a:lvl1pPr>
              <a:defRPr/>
            </a:lvl1pPr>
          </a:lstStyle>
          <a:p>
            <a:pPr>
              <a:defRPr/>
            </a:pPr>
            <a:r>
              <a:rPr lang="en-US"/>
              <a:t>Add a footer</a:t>
            </a:r>
          </a:p>
        </p:txBody>
      </p:sp>
      <p:sp>
        <p:nvSpPr>
          <p:cNvPr id="7" name="Slide Number Placeholder 3">
            <a:extLst>
              <a:ext uri="{FF2B5EF4-FFF2-40B4-BE49-F238E27FC236}">
                <a16:creationId xmlns:a16="http://schemas.microsoft.com/office/drawing/2014/main" id="{6387D291-05F0-4DD7-A728-945B6C9F2382}"/>
              </a:ext>
            </a:extLst>
          </p:cNvPr>
          <p:cNvSpPr>
            <a:spLocks noGrp="1"/>
          </p:cNvSpPr>
          <p:nvPr>
            <p:ph type="sldNum" sz="quarter" idx="36"/>
          </p:nvPr>
        </p:nvSpPr>
        <p:spPr/>
        <p:txBody>
          <a:bodyPr/>
          <a:lstStyle>
            <a:lvl1pPr>
              <a:defRPr/>
            </a:lvl1pPr>
          </a:lstStyle>
          <a:p>
            <a:pPr>
              <a:defRPr/>
            </a:pPr>
            <a:fld id="{31102848-7999-41D0-91B7-F00E9C913ECF}" type="slidenum">
              <a:rPr lang="en-US"/>
              <a:pPr>
                <a:defRPr/>
              </a:pPr>
              <a:t>‹#›</a:t>
            </a:fld>
            <a:endParaRPr lang="en-US" dirty="0"/>
          </a:p>
        </p:txBody>
      </p:sp>
    </p:spTree>
    <p:extLst>
      <p:ext uri="{BB962C8B-B14F-4D97-AF65-F5344CB8AC3E}">
        <p14:creationId xmlns:p14="http://schemas.microsoft.com/office/powerpoint/2010/main" val="2998127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Divider 1">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p:nvPr>
        </p:nvSpPr>
        <p:spPr>
          <a:xfrm>
            <a:off x="144000" y="144000"/>
            <a:ext cx="11905200" cy="6060155"/>
          </a:xfrm>
          <a:solidFill>
            <a:schemeClr val="bg1">
              <a:lumMod val="95000"/>
            </a:schemeClr>
          </a:solidFill>
        </p:spPr>
        <p:txBody>
          <a:bodyPr rIns="1764000" rtlCol="0" anchor="ctr">
            <a:noAutofit/>
          </a:bodyPr>
          <a:lstStyle>
            <a:lvl1pPr marL="0" indent="0" algn="r">
              <a:buNone/>
              <a:defRPr sz="1200" i="1">
                <a:latin typeface="Times New Roman" panose="02020603050405020304" pitchFamily="18" charset="0"/>
                <a:cs typeface="Times New Roman" panose="02020603050405020304" pitchFamily="18" charset="0"/>
              </a:defRPr>
            </a:lvl1pPr>
          </a:lstStyle>
          <a:p>
            <a:pPr lvl="0"/>
            <a:r>
              <a:rPr lang="en-US" noProof="0" smtClean="0"/>
              <a:t>Click icon to add picture</a:t>
            </a: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p:nvPr>
        </p:nvSpPr>
        <p:spPr>
          <a:xfrm>
            <a:off x="779100" y="804500"/>
            <a:ext cx="4416588" cy="3818712"/>
          </a:xfrm>
          <a:gradFill>
            <a:gsLst>
              <a:gs pos="46000">
                <a:schemeClr val="bg1">
                  <a:alpha val="90000"/>
                </a:schemeClr>
              </a:gs>
              <a:gs pos="0">
                <a:schemeClr val="accent1">
                  <a:lumMod val="20000"/>
                  <a:lumOff val="80000"/>
                  <a:alpha val="50000"/>
                </a:schemeClr>
              </a:gs>
              <a:gs pos="80000">
                <a:schemeClr val="bg1"/>
              </a:gs>
            </a:gsLst>
            <a:lin ang="3600000" scaled="0"/>
          </a:gradFill>
        </p:spPr>
        <p:txBody>
          <a:bodyPr lIns="72000" rIns="180000" bIns="180000" anchor="b"/>
          <a:lstStyle>
            <a:lvl1pPr algn="r">
              <a:lnSpc>
                <a:spcPts val="4700"/>
              </a:lnSpc>
              <a:defRPr sz="4500">
                <a:solidFill>
                  <a:schemeClr val="tx1"/>
                </a:solidFill>
              </a:defRPr>
            </a:lvl1pPr>
          </a:lstStyle>
          <a:p>
            <a:r>
              <a:rPr lang="en-US" noProof="0" smtClean="0"/>
              <a:t>Click to edit Master title style</a:t>
            </a:r>
            <a:endParaRPr lang="en-US" noProof="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79099" y="4623212"/>
            <a:ext cx="4416587" cy="816075"/>
          </a:xfrm>
          <a:solidFill>
            <a:schemeClr val="bg1">
              <a:alpha val="80000"/>
            </a:schemeClr>
          </a:solidFill>
          <a:ln>
            <a:gradFill>
              <a:gsLst>
                <a:gs pos="0">
                  <a:schemeClr val="bg1">
                    <a:lumMod val="75000"/>
                  </a:schemeClr>
                </a:gs>
                <a:gs pos="100000">
                  <a:schemeClr val="accent1"/>
                </a:gs>
              </a:gsLst>
              <a:lin ang="0" scaled="0"/>
            </a:gradFill>
          </a:ln>
        </p:spPr>
        <p:txBody>
          <a:bodyPr tIns="144000" rIns="180000"/>
          <a:lstStyle>
            <a:lvl1pPr marL="0" indent="0" algn="r">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5" name="Footer Placeholder 4">
            <a:extLst>
              <a:ext uri="{FF2B5EF4-FFF2-40B4-BE49-F238E27FC236}">
                <a16:creationId xmlns:a16="http://schemas.microsoft.com/office/drawing/2014/main" id="{0CB24018-690B-4552-9994-3F090E16014A}"/>
              </a:ext>
            </a:extLst>
          </p:cNvPr>
          <p:cNvSpPr>
            <a:spLocks noGrp="1"/>
          </p:cNvSpPr>
          <p:nvPr>
            <p:ph type="ftr" sz="quarter" idx="14"/>
          </p:nvPr>
        </p:nvSpPr>
        <p:spPr/>
        <p:txBody>
          <a:bodyPr/>
          <a:lstStyle>
            <a:lvl1pPr>
              <a:defRPr/>
            </a:lvl1pPr>
          </a:lstStyle>
          <a:p>
            <a:pPr>
              <a:defRPr/>
            </a:pPr>
            <a:r>
              <a:rPr lang="en-US"/>
              <a:t>Add a footer</a:t>
            </a:r>
          </a:p>
        </p:txBody>
      </p:sp>
      <p:sp>
        <p:nvSpPr>
          <p:cNvPr id="6" name="Slide Number Placeholder 9">
            <a:extLst>
              <a:ext uri="{FF2B5EF4-FFF2-40B4-BE49-F238E27FC236}">
                <a16:creationId xmlns:a16="http://schemas.microsoft.com/office/drawing/2014/main" id="{4D8B2323-066D-4AC1-9FC8-A06D7E8B5818}"/>
              </a:ext>
            </a:extLst>
          </p:cNvPr>
          <p:cNvSpPr>
            <a:spLocks noGrp="1"/>
          </p:cNvSpPr>
          <p:nvPr>
            <p:ph type="sldNum" sz="quarter" idx="15"/>
          </p:nvPr>
        </p:nvSpPr>
        <p:spPr/>
        <p:txBody>
          <a:bodyPr/>
          <a:lstStyle>
            <a:lvl1pPr>
              <a:defRPr/>
            </a:lvl1pPr>
          </a:lstStyle>
          <a:p>
            <a:pPr>
              <a:defRPr/>
            </a:pPr>
            <a:fld id="{5BA1AAA7-47F1-4F70-A1BA-DDA3C2BC1687}" type="slidenum">
              <a:rPr lang="en-US"/>
              <a:pPr>
                <a:defRPr/>
              </a:pPr>
              <a:t>‹#›</a:t>
            </a:fld>
            <a:endParaRPr lang="en-US" dirty="0"/>
          </a:p>
        </p:txBody>
      </p:sp>
    </p:spTree>
    <p:extLst>
      <p:ext uri="{BB962C8B-B14F-4D97-AF65-F5344CB8AC3E}">
        <p14:creationId xmlns:p14="http://schemas.microsoft.com/office/powerpoint/2010/main" val="29833928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0"/>
          </p:nvPr>
        </p:nvSpPr>
        <p:spPr/>
        <p:txBody>
          <a:bodyPr/>
          <a:lstStyle>
            <a:lvl1pPr>
              <a:defRPr/>
            </a:lvl1pPr>
          </a:lstStyle>
          <a:p>
            <a:pPr>
              <a:defRPr/>
            </a:pPr>
            <a:r>
              <a:rPr lang="en-US"/>
              <a:t>Add a footer</a:t>
            </a:r>
          </a:p>
        </p:txBody>
      </p:sp>
      <p:sp>
        <p:nvSpPr>
          <p:cNvPr id="3" name="Slide Number Placeholder 2">
            <a:extLst>
              <a:ext uri="{FF2B5EF4-FFF2-40B4-BE49-F238E27FC236}">
                <a16:creationId xmlns:a16="http://schemas.microsoft.com/office/drawing/2014/main" id="{BDA9BE28-009E-4D88-9951-81B453F75A4E}"/>
              </a:ext>
            </a:extLst>
          </p:cNvPr>
          <p:cNvSpPr>
            <a:spLocks noGrp="1"/>
          </p:cNvSpPr>
          <p:nvPr>
            <p:ph type="sldNum" sz="quarter" idx="11"/>
          </p:nvPr>
        </p:nvSpPr>
        <p:spPr/>
        <p:txBody>
          <a:bodyPr/>
          <a:lstStyle>
            <a:lvl1pPr>
              <a:defRPr/>
            </a:lvl1pPr>
          </a:lstStyle>
          <a:p>
            <a:pPr>
              <a:defRPr/>
            </a:pPr>
            <a:fld id="{84DDD735-5F7D-48CB-9835-EB396139CE46}" type="slidenum">
              <a:rPr lang="en-US"/>
              <a:pPr>
                <a:defRPr/>
              </a:pPr>
              <a:t>‹#›</a:t>
            </a:fld>
            <a:endParaRPr lang="en-US" dirty="0"/>
          </a:p>
        </p:txBody>
      </p:sp>
    </p:spTree>
    <p:extLst>
      <p:ext uri="{BB962C8B-B14F-4D97-AF65-F5344CB8AC3E}">
        <p14:creationId xmlns:p14="http://schemas.microsoft.com/office/powerpoint/2010/main" val="3262902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Divider 2">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p:nvPr>
        </p:nvSpPr>
        <p:spPr>
          <a:xfrm>
            <a:off x="144000" y="144000"/>
            <a:ext cx="11905200" cy="6060155"/>
          </a:xfrm>
          <a:solidFill>
            <a:schemeClr val="bg1">
              <a:lumMod val="95000"/>
            </a:schemeClr>
          </a:solidFill>
        </p:spPr>
        <p:txBody>
          <a:bodyPr tIns="180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lvl="0"/>
            <a:r>
              <a:rPr lang="en-US" noProof="0" smtClean="0"/>
              <a:t>Click icon to add picture</a:t>
            </a: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p:nvPr>
        </p:nvSpPr>
        <p:spPr>
          <a:xfrm>
            <a:off x="5943600" y="2438399"/>
            <a:ext cx="5385600" cy="3044399"/>
          </a:xfrm>
          <a:gradFill>
            <a:gsLst>
              <a:gs pos="83186">
                <a:schemeClr val="bg1"/>
              </a:gs>
              <a:gs pos="0">
                <a:schemeClr val="accent1">
                  <a:lumMod val="20000"/>
                  <a:lumOff val="80000"/>
                  <a:alpha val="50000"/>
                </a:schemeClr>
              </a:gs>
              <a:gs pos="46000">
                <a:schemeClr val="bg1">
                  <a:alpha val="90000"/>
                </a:schemeClr>
              </a:gs>
            </a:gsLst>
            <a:lin ang="3600000" scaled="0"/>
          </a:gradFill>
        </p:spPr>
        <p:txBody>
          <a:bodyPr lIns="72000" tIns="180000" rIns="180000" anchor="t"/>
          <a:lstStyle>
            <a:lvl1pPr algn="r">
              <a:lnSpc>
                <a:spcPts val="4700"/>
              </a:lnSpc>
              <a:defRPr sz="4500">
                <a:solidFill>
                  <a:schemeClr val="tx1"/>
                </a:solidFill>
              </a:defRPr>
            </a:lvl1pPr>
          </a:lstStyle>
          <a:p>
            <a:r>
              <a:rPr lang="en-US" noProof="0" smtClean="0"/>
              <a:t>Click to edit Master title style</a:t>
            </a:r>
            <a:endParaRPr lang="en-US" noProof="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8248971" y="4479264"/>
            <a:ext cx="2851629" cy="749534"/>
          </a:xfrm>
          <a:solidFill>
            <a:schemeClr val="bg1">
              <a:alpha val="80000"/>
            </a:schemeClr>
          </a:solidFill>
          <a:ln w="3175">
            <a:gradFill>
              <a:gsLst>
                <a:gs pos="0">
                  <a:schemeClr val="bg1">
                    <a:lumMod val="95000"/>
                  </a:schemeClr>
                </a:gs>
                <a:gs pos="100000">
                  <a:schemeClr val="accent1"/>
                </a:gs>
              </a:gsLst>
              <a:lin ang="10800000" scaled="0"/>
            </a:gradFill>
          </a:ln>
        </p:spPr>
        <p:txBody>
          <a:bodyPr tIns="144000" rIns="180000"/>
          <a:lstStyle>
            <a:lvl1pPr marL="0" indent="0" algn="r">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5" name="Footer Placeholder 4">
            <a:extLst>
              <a:ext uri="{FF2B5EF4-FFF2-40B4-BE49-F238E27FC236}">
                <a16:creationId xmlns:a16="http://schemas.microsoft.com/office/drawing/2014/main" id="{0CB24018-690B-4552-9994-3F090E16014A}"/>
              </a:ext>
            </a:extLst>
          </p:cNvPr>
          <p:cNvSpPr>
            <a:spLocks noGrp="1"/>
          </p:cNvSpPr>
          <p:nvPr>
            <p:ph type="ftr" sz="quarter" idx="14"/>
          </p:nvPr>
        </p:nvSpPr>
        <p:spPr/>
        <p:txBody>
          <a:bodyPr/>
          <a:lstStyle>
            <a:lvl1pPr>
              <a:defRPr/>
            </a:lvl1pPr>
          </a:lstStyle>
          <a:p>
            <a:pPr>
              <a:defRPr/>
            </a:pPr>
            <a:r>
              <a:rPr lang="en-US"/>
              <a:t>Add a footer</a:t>
            </a:r>
          </a:p>
        </p:txBody>
      </p:sp>
      <p:sp>
        <p:nvSpPr>
          <p:cNvPr id="6" name="Slide Number Placeholder 9">
            <a:extLst>
              <a:ext uri="{FF2B5EF4-FFF2-40B4-BE49-F238E27FC236}">
                <a16:creationId xmlns:a16="http://schemas.microsoft.com/office/drawing/2014/main" id="{4D8B2323-066D-4AC1-9FC8-A06D7E8B5818}"/>
              </a:ext>
            </a:extLst>
          </p:cNvPr>
          <p:cNvSpPr>
            <a:spLocks noGrp="1"/>
          </p:cNvSpPr>
          <p:nvPr>
            <p:ph type="sldNum" sz="quarter" idx="15"/>
          </p:nvPr>
        </p:nvSpPr>
        <p:spPr/>
        <p:txBody>
          <a:bodyPr/>
          <a:lstStyle>
            <a:lvl1pPr>
              <a:defRPr/>
            </a:lvl1pPr>
          </a:lstStyle>
          <a:p>
            <a:pPr>
              <a:defRPr/>
            </a:pPr>
            <a:fld id="{9B137979-DA0D-4899-B40D-CCF20AF92CB0}" type="slidenum">
              <a:rPr lang="en-US"/>
              <a:pPr>
                <a:defRPr/>
              </a:pPr>
              <a:t>‹#›</a:t>
            </a:fld>
            <a:endParaRPr lang="en-US" dirty="0"/>
          </a:p>
        </p:txBody>
      </p:sp>
    </p:spTree>
    <p:extLst>
      <p:ext uri="{BB962C8B-B14F-4D97-AF65-F5344CB8AC3E}">
        <p14:creationId xmlns:p14="http://schemas.microsoft.com/office/powerpoint/2010/main" val="288912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Content Photo 1">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p:nvPr>
        </p:nvSpPr>
        <p:spPr>
          <a:xfrm>
            <a:off x="6769100" y="144000"/>
            <a:ext cx="5280100" cy="6048000"/>
          </a:xfrm>
          <a:solidFill>
            <a:schemeClr val="bg1">
              <a:lumMod val="95000"/>
            </a:schemeClr>
          </a:solidFill>
        </p:spPr>
        <p:txBody>
          <a:bodyPr tIns="180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lvl="0"/>
            <a:r>
              <a:rPr lang="en-US" noProof="0" smtClean="0"/>
              <a:t>Click icon to add picture</a:t>
            </a: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p:nvPr>
        </p:nvSpPr>
        <p:spPr>
          <a:xfrm>
            <a:off x="7493000" y="2438399"/>
            <a:ext cx="3836200" cy="3044399"/>
          </a:xfrm>
          <a:gradFill>
            <a:gsLst>
              <a:gs pos="83186">
                <a:schemeClr val="bg1"/>
              </a:gs>
              <a:gs pos="0">
                <a:schemeClr val="accent1">
                  <a:lumMod val="20000"/>
                  <a:lumOff val="80000"/>
                  <a:alpha val="50000"/>
                </a:schemeClr>
              </a:gs>
              <a:gs pos="46000">
                <a:schemeClr val="bg1">
                  <a:alpha val="90000"/>
                </a:schemeClr>
              </a:gs>
            </a:gsLst>
            <a:lin ang="3600000" scaled="0"/>
          </a:gradFill>
        </p:spPr>
        <p:txBody>
          <a:bodyPr lIns="432000" tIns="432000" rIns="72000" bIns="1188000" anchor="t"/>
          <a:lstStyle>
            <a:lvl1pPr algn="l">
              <a:lnSpc>
                <a:spcPts val="4700"/>
              </a:lnSpc>
              <a:defRPr sz="4500">
                <a:solidFill>
                  <a:schemeClr val="tx1"/>
                </a:solidFill>
              </a:defRPr>
            </a:lvl1pPr>
          </a:lstStyle>
          <a:p>
            <a:r>
              <a:rPr lang="en-US" noProof="0" smtClean="0"/>
              <a:t>Click to edit Master title style</a:t>
            </a:r>
            <a:endParaRPr lang="en-US" noProof="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747000" y="4465176"/>
            <a:ext cx="3372329" cy="774934"/>
          </a:xfrm>
          <a:solidFill>
            <a:schemeClr val="bg1">
              <a:alpha val="80000"/>
            </a:schemeClr>
          </a:solidFill>
          <a:ln w="3175">
            <a:gradFill>
              <a:gsLst>
                <a:gs pos="0">
                  <a:schemeClr val="bg1">
                    <a:lumMod val="95000"/>
                  </a:schemeClr>
                </a:gs>
                <a:gs pos="100000">
                  <a:schemeClr val="accent1"/>
                </a:gs>
              </a:gsLst>
              <a:lin ang="10800000" scaled="0"/>
            </a:gradFill>
          </a:ln>
        </p:spPr>
        <p:txBody>
          <a:bodyPr lIns="180000" tIns="144000"/>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12" name="Content Placeholder 2">
            <a:extLst>
              <a:ext uri="{FF2B5EF4-FFF2-40B4-BE49-F238E27FC236}">
                <a16:creationId xmlns:a16="http://schemas.microsoft.com/office/drawing/2014/main" id="{23D3924F-A5EC-4141-A191-1A110C406AF7}"/>
              </a:ext>
            </a:extLst>
          </p:cNvPr>
          <p:cNvSpPr>
            <a:spLocks noGrp="1"/>
          </p:cNvSpPr>
          <p:nvPr>
            <p:ph sz="half" idx="15"/>
          </p:nvPr>
        </p:nvSpPr>
        <p:spPr>
          <a:xfrm>
            <a:off x="432000" y="2438399"/>
            <a:ext cx="5472000" cy="3044400"/>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4">
            <a:extLst>
              <a:ext uri="{FF2B5EF4-FFF2-40B4-BE49-F238E27FC236}">
                <a16:creationId xmlns:a16="http://schemas.microsoft.com/office/drawing/2014/main" id="{0CB24018-690B-4552-9994-3F090E16014A}"/>
              </a:ext>
            </a:extLst>
          </p:cNvPr>
          <p:cNvSpPr>
            <a:spLocks noGrp="1"/>
          </p:cNvSpPr>
          <p:nvPr>
            <p:ph type="ftr" sz="quarter" idx="16"/>
          </p:nvPr>
        </p:nvSpPr>
        <p:spPr/>
        <p:txBody>
          <a:bodyPr/>
          <a:lstStyle>
            <a:lvl1pPr>
              <a:defRPr/>
            </a:lvl1pPr>
          </a:lstStyle>
          <a:p>
            <a:pPr>
              <a:defRPr/>
            </a:pPr>
            <a:r>
              <a:rPr lang="en-US"/>
              <a:t>Add a footer</a:t>
            </a:r>
          </a:p>
        </p:txBody>
      </p:sp>
      <p:sp>
        <p:nvSpPr>
          <p:cNvPr id="7" name="Slide Number Placeholder 9">
            <a:extLst>
              <a:ext uri="{FF2B5EF4-FFF2-40B4-BE49-F238E27FC236}">
                <a16:creationId xmlns:a16="http://schemas.microsoft.com/office/drawing/2014/main" id="{4D8B2323-066D-4AC1-9FC8-A06D7E8B5818}"/>
              </a:ext>
            </a:extLst>
          </p:cNvPr>
          <p:cNvSpPr>
            <a:spLocks noGrp="1"/>
          </p:cNvSpPr>
          <p:nvPr>
            <p:ph type="sldNum" sz="quarter" idx="17"/>
          </p:nvPr>
        </p:nvSpPr>
        <p:spPr/>
        <p:txBody>
          <a:bodyPr/>
          <a:lstStyle>
            <a:lvl1pPr>
              <a:defRPr/>
            </a:lvl1pPr>
          </a:lstStyle>
          <a:p>
            <a:pPr>
              <a:defRPr/>
            </a:pPr>
            <a:fld id="{FDAF147D-BCEE-420C-9F13-E23AE615057F}" type="slidenum">
              <a:rPr lang="en-US"/>
              <a:pPr>
                <a:defRPr/>
              </a:pPr>
              <a:t>‹#›</a:t>
            </a:fld>
            <a:endParaRPr lang="en-US" dirty="0"/>
          </a:p>
        </p:txBody>
      </p:sp>
    </p:spTree>
    <p:extLst>
      <p:ext uri="{BB962C8B-B14F-4D97-AF65-F5344CB8AC3E}">
        <p14:creationId xmlns:p14="http://schemas.microsoft.com/office/powerpoint/2010/main" val="4248303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ontent Photo 2">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p:nvPr>
        </p:nvSpPr>
        <p:spPr>
          <a:xfrm>
            <a:off x="144000" y="144000"/>
            <a:ext cx="5280100" cy="6060155"/>
          </a:xfrm>
          <a:solidFill>
            <a:schemeClr val="bg1">
              <a:lumMod val="95000"/>
            </a:schemeClr>
          </a:solidFill>
        </p:spPr>
        <p:txBody>
          <a:bodyPr tIns="1440000" rtlCol="0">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lvl="0"/>
            <a:r>
              <a:rPr lang="en-US" noProof="0" smtClean="0"/>
              <a:t>Click icon to add picture</a:t>
            </a:r>
            <a:endParaRPr lang="en-US" noProof="0" dirty="0"/>
          </a:p>
        </p:txBody>
      </p:sp>
      <p:sp>
        <p:nvSpPr>
          <p:cNvPr id="12" name="Content Placeholder 2">
            <a:extLst>
              <a:ext uri="{FF2B5EF4-FFF2-40B4-BE49-F238E27FC236}">
                <a16:creationId xmlns:a16="http://schemas.microsoft.com/office/drawing/2014/main" id="{23D3924F-A5EC-4141-A191-1A110C406AF7}"/>
              </a:ext>
            </a:extLst>
          </p:cNvPr>
          <p:cNvSpPr>
            <a:spLocks noGrp="1"/>
          </p:cNvSpPr>
          <p:nvPr>
            <p:ph sz="half" idx="15"/>
          </p:nvPr>
        </p:nvSpPr>
        <p:spPr>
          <a:xfrm>
            <a:off x="6096000" y="3263899"/>
            <a:ext cx="5472000" cy="2442088"/>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8" name="Title 1">
            <a:extLst>
              <a:ext uri="{FF2B5EF4-FFF2-40B4-BE49-F238E27FC236}">
                <a16:creationId xmlns:a16="http://schemas.microsoft.com/office/drawing/2014/main" id="{F30A9B71-A789-4057-B729-15D78CF34E05}"/>
              </a:ext>
            </a:extLst>
          </p:cNvPr>
          <p:cNvSpPr>
            <a:spLocks noGrp="1"/>
          </p:cNvSpPr>
          <p:nvPr>
            <p:ph type="ctrTitle"/>
          </p:nvPr>
        </p:nvSpPr>
        <p:spPr>
          <a:xfrm>
            <a:off x="355601" y="3263898"/>
            <a:ext cx="4840085" cy="1626013"/>
          </a:xfrm>
          <a:gradFill>
            <a:gsLst>
              <a:gs pos="31860">
                <a:schemeClr val="bg1">
                  <a:alpha val="90000"/>
                </a:schemeClr>
              </a:gs>
              <a:gs pos="0">
                <a:schemeClr val="accent1">
                  <a:lumMod val="20000"/>
                  <a:lumOff val="80000"/>
                  <a:alpha val="50000"/>
                </a:schemeClr>
              </a:gs>
              <a:gs pos="59000">
                <a:schemeClr val="bg1"/>
              </a:gs>
            </a:gsLst>
            <a:lin ang="3600000" scaled="0"/>
          </a:gradFill>
        </p:spPr>
        <p:txBody>
          <a:bodyPr lIns="72000" rIns="180000" bIns="180000" anchor="b"/>
          <a:lstStyle>
            <a:lvl1pPr algn="r">
              <a:lnSpc>
                <a:spcPts val="4700"/>
              </a:lnSpc>
              <a:defRPr sz="4500">
                <a:solidFill>
                  <a:schemeClr val="tx1"/>
                </a:solidFill>
              </a:defRPr>
            </a:lvl1pPr>
          </a:lstStyle>
          <a:p>
            <a:r>
              <a:rPr lang="en-US" noProof="0" smtClean="0"/>
              <a:t>Click to edit Master title style</a:t>
            </a:r>
            <a:endParaRPr lang="en-US" noProof="0"/>
          </a:p>
        </p:txBody>
      </p:sp>
      <p:sp>
        <p:nvSpPr>
          <p:cNvPr id="11" name="Subtitle 2">
            <a:extLst>
              <a:ext uri="{FF2B5EF4-FFF2-40B4-BE49-F238E27FC236}">
                <a16:creationId xmlns:a16="http://schemas.microsoft.com/office/drawing/2014/main" id="{499E1708-B7A6-4D6F-9968-5398B335FA88}"/>
              </a:ext>
            </a:extLst>
          </p:cNvPr>
          <p:cNvSpPr>
            <a:spLocks noGrp="1"/>
          </p:cNvSpPr>
          <p:nvPr>
            <p:ph type="subTitle" idx="1"/>
          </p:nvPr>
        </p:nvSpPr>
        <p:spPr>
          <a:xfrm>
            <a:off x="355601" y="4889912"/>
            <a:ext cx="4840085" cy="816075"/>
          </a:xfrm>
          <a:solidFill>
            <a:schemeClr val="bg1">
              <a:alpha val="80000"/>
            </a:schemeClr>
          </a:solidFill>
          <a:ln w="3175">
            <a:gradFill>
              <a:gsLst>
                <a:gs pos="0">
                  <a:schemeClr val="bg1">
                    <a:lumMod val="95000"/>
                  </a:schemeClr>
                </a:gs>
                <a:gs pos="100000">
                  <a:schemeClr val="accent1"/>
                </a:gs>
              </a:gsLst>
              <a:lin ang="0" scaled="0"/>
            </a:gradFill>
          </a:ln>
        </p:spPr>
        <p:txBody>
          <a:bodyPr tIns="144000" rIns="180000"/>
          <a:lstStyle>
            <a:lvl1pPr marL="0" indent="0" algn="r">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6" name="Footer Placeholder 4">
            <a:extLst>
              <a:ext uri="{FF2B5EF4-FFF2-40B4-BE49-F238E27FC236}">
                <a16:creationId xmlns:a16="http://schemas.microsoft.com/office/drawing/2014/main" id="{0CB24018-690B-4552-9994-3F090E16014A}"/>
              </a:ext>
            </a:extLst>
          </p:cNvPr>
          <p:cNvSpPr>
            <a:spLocks noGrp="1"/>
          </p:cNvSpPr>
          <p:nvPr>
            <p:ph type="ftr" sz="quarter" idx="16"/>
          </p:nvPr>
        </p:nvSpPr>
        <p:spPr/>
        <p:txBody>
          <a:bodyPr/>
          <a:lstStyle>
            <a:lvl1pPr>
              <a:defRPr/>
            </a:lvl1pPr>
          </a:lstStyle>
          <a:p>
            <a:pPr>
              <a:defRPr/>
            </a:pPr>
            <a:r>
              <a:rPr lang="en-US"/>
              <a:t>Add a footer</a:t>
            </a:r>
          </a:p>
        </p:txBody>
      </p:sp>
      <p:sp>
        <p:nvSpPr>
          <p:cNvPr id="7" name="Slide Number Placeholder 9">
            <a:extLst>
              <a:ext uri="{FF2B5EF4-FFF2-40B4-BE49-F238E27FC236}">
                <a16:creationId xmlns:a16="http://schemas.microsoft.com/office/drawing/2014/main" id="{4D8B2323-066D-4AC1-9FC8-A06D7E8B5818}"/>
              </a:ext>
            </a:extLst>
          </p:cNvPr>
          <p:cNvSpPr>
            <a:spLocks noGrp="1"/>
          </p:cNvSpPr>
          <p:nvPr>
            <p:ph type="sldNum" sz="quarter" idx="17"/>
          </p:nvPr>
        </p:nvSpPr>
        <p:spPr/>
        <p:txBody>
          <a:bodyPr/>
          <a:lstStyle>
            <a:lvl1pPr>
              <a:defRPr/>
            </a:lvl1pPr>
          </a:lstStyle>
          <a:p>
            <a:pPr>
              <a:defRPr/>
            </a:pPr>
            <a:fld id="{F8A62D85-06D5-4205-AF4C-28ABD427A49C}" type="slidenum">
              <a:rPr lang="en-US"/>
              <a:pPr>
                <a:defRPr/>
              </a:pPr>
              <a:t>‹#›</a:t>
            </a:fld>
            <a:endParaRPr lang="en-US" dirty="0"/>
          </a:p>
        </p:txBody>
      </p:sp>
    </p:spTree>
    <p:extLst>
      <p:ext uri="{BB962C8B-B14F-4D97-AF65-F5344CB8AC3E}">
        <p14:creationId xmlns:p14="http://schemas.microsoft.com/office/powerpoint/2010/main" val="952415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omparison with Subtitle">
    <p:spTree>
      <p:nvGrpSpPr>
        <p:cNvPr id="1" name=""/>
        <p:cNvGrpSpPr/>
        <p:nvPr/>
      </p:nvGrpSpPr>
      <p:grpSpPr>
        <a:xfrm>
          <a:off x="0" y="0"/>
          <a:ext cx="0" cy="0"/>
          <a:chOff x="0" y="0"/>
          <a:chExt cx="0" cy="0"/>
        </a:xfrm>
      </p:grpSpPr>
      <p:sp>
        <p:nvSpPr>
          <p:cNvPr id="9" name="Subtitle 2">
            <a:extLst>
              <a:ext uri="{FF2B5EF4-FFF2-40B4-BE49-F238E27FC236}">
                <a16:creationId xmlns:a16="http://schemas.microsoft.com/office/drawing/2014/main" id="{E4633398-8EC3-417B-BEA6-101D8F224678}"/>
              </a:ext>
            </a:extLst>
          </p:cNvPr>
          <p:cNvSpPr>
            <a:spLocks noGrp="1"/>
          </p:cNvSpPr>
          <p:nvPr>
            <p:ph type="body" sz="quarter" idx="32"/>
          </p:nvPr>
        </p:nvSpPr>
        <p:spPr>
          <a:xfrm>
            <a:off x="431800" y="1008000"/>
            <a:ext cx="11339513" cy="360000"/>
          </a:xfrm>
        </p:spPr>
        <p:txBody>
          <a:bodyPr/>
          <a:lstStyle>
            <a:lvl1pPr marL="0" indent="0">
              <a:buNone/>
              <a:defRPr>
                <a:solidFill>
                  <a:schemeClr val="tx1">
                    <a:lumMod val="75000"/>
                    <a:lumOff val="2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smtClean="0"/>
              <a:t>Edit Master text styles</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a:lstStyle>
            <a:lvl1pPr marL="0" indent="0">
              <a:buNone/>
              <a:defRPr sz="2400" b="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a:lstStyle>
            <a:lvl1pPr marL="0" indent="0">
              <a:buNone/>
              <a:defRPr sz="2400" b="0">
                <a:solidFill>
                  <a:schemeClr val="tx1">
                    <a:lumMod val="75000"/>
                    <a:lumOff val="25000"/>
                  </a:schemeClr>
                </a:solidFill>
                <a:latin typeface="+mj-lt"/>
              </a:defRPr>
            </a:lvl1pPr>
          </a:lstStyle>
          <a:p>
            <a:pPr lvl="0"/>
            <a:r>
              <a:rPr lang="en-US" noProof="0" smtClean="0"/>
              <a:t>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Title 6">
            <a:extLst>
              <a:ext uri="{FF2B5EF4-FFF2-40B4-BE49-F238E27FC236}">
                <a16:creationId xmlns:a16="http://schemas.microsoft.com/office/drawing/2014/main" id="{DF905B34-4C18-4A8D-8167-57B7BF03DE14}"/>
              </a:ext>
            </a:extLst>
          </p:cNvPr>
          <p:cNvSpPr>
            <a:spLocks noGrp="1"/>
          </p:cNvSpPr>
          <p:nvPr>
            <p:ph type="title"/>
          </p:nvPr>
        </p:nvSpPr>
        <p:spPr/>
        <p:txBody>
          <a:bodyPr/>
          <a:lstStyle/>
          <a:p>
            <a:r>
              <a:rPr lang="en-US" noProof="0" smtClean="0"/>
              <a:t>Click to edit Master title style</a:t>
            </a:r>
            <a:endParaRPr lang="en-US" noProof="0"/>
          </a:p>
        </p:txBody>
      </p:sp>
      <p:sp>
        <p:nvSpPr>
          <p:cNvPr id="10" name="Footer Placeholder 4">
            <a:extLst>
              <a:ext uri="{FF2B5EF4-FFF2-40B4-BE49-F238E27FC236}">
                <a16:creationId xmlns:a16="http://schemas.microsoft.com/office/drawing/2014/main" id="{646B8F99-FAB0-4B33-87ED-9FF46D11A907}"/>
              </a:ext>
            </a:extLst>
          </p:cNvPr>
          <p:cNvSpPr>
            <a:spLocks noGrp="1"/>
          </p:cNvSpPr>
          <p:nvPr>
            <p:ph type="ftr" sz="quarter" idx="33"/>
          </p:nvPr>
        </p:nvSpPr>
        <p:spPr/>
        <p:txBody>
          <a:bodyPr/>
          <a:lstStyle>
            <a:lvl1pPr>
              <a:defRPr/>
            </a:lvl1pPr>
          </a:lstStyle>
          <a:p>
            <a:pPr>
              <a:defRPr/>
            </a:pPr>
            <a:r>
              <a:rPr lang="en-US"/>
              <a:t>Add a footer</a:t>
            </a:r>
          </a:p>
        </p:txBody>
      </p:sp>
      <p:sp>
        <p:nvSpPr>
          <p:cNvPr id="11" name="Slide Number Placeholder 5">
            <a:extLst>
              <a:ext uri="{FF2B5EF4-FFF2-40B4-BE49-F238E27FC236}">
                <a16:creationId xmlns:a16="http://schemas.microsoft.com/office/drawing/2014/main" id="{8E8FD215-79E5-48E4-95DB-2C5E5A1F8E8F}"/>
              </a:ext>
            </a:extLst>
          </p:cNvPr>
          <p:cNvSpPr>
            <a:spLocks noGrp="1"/>
          </p:cNvSpPr>
          <p:nvPr>
            <p:ph type="sldNum" sz="quarter" idx="34"/>
          </p:nvPr>
        </p:nvSpPr>
        <p:spPr/>
        <p:txBody>
          <a:bodyPr/>
          <a:lstStyle>
            <a:lvl1pPr>
              <a:defRPr/>
            </a:lvl1pPr>
          </a:lstStyle>
          <a:p>
            <a:pPr>
              <a:defRPr/>
            </a:pPr>
            <a:fld id="{09CD660F-4FCF-478C-96A3-ECAEC0B316C2}" type="slidenum">
              <a:rPr lang="en-US"/>
              <a:pPr>
                <a:defRPr/>
              </a:pPr>
              <a:t>‹#›</a:t>
            </a:fld>
            <a:endParaRPr lang="en-US" dirty="0"/>
          </a:p>
        </p:txBody>
      </p:sp>
    </p:spTree>
    <p:extLst>
      <p:ext uri="{BB962C8B-B14F-4D97-AF65-F5344CB8AC3E}">
        <p14:creationId xmlns:p14="http://schemas.microsoft.com/office/powerpoint/2010/main" val="2138403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arge Photo">
    <p:spTree>
      <p:nvGrpSpPr>
        <p:cNvPr id="1" name=""/>
        <p:cNvGrpSpPr/>
        <p:nvPr/>
      </p:nvGrpSpPr>
      <p:grpSpPr>
        <a:xfrm>
          <a:off x="0" y="0"/>
          <a:ext cx="0" cy="0"/>
          <a:chOff x="0" y="0"/>
          <a:chExt cx="0" cy="0"/>
        </a:xfrm>
      </p:grpSpPr>
      <p:sp>
        <p:nvSpPr>
          <p:cNvPr id="10" name="Picture Placeholder 6">
            <a:extLst>
              <a:ext uri="{FF2B5EF4-FFF2-40B4-BE49-F238E27FC236}">
                <a16:creationId xmlns:a16="http://schemas.microsoft.com/office/drawing/2014/main" id="{FDA3C530-12F9-48FC-BC5E-D34BDC504BC6}"/>
              </a:ext>
            </a:extLst>
          </p:cNvPr>
          <p:cNvSpPr>
            <a:spLocks noGrp="1"/>
          </p:cNvSpPr>
          <p:nvPr>
            <p:ph type="pic" sz="quarter" idx="16"/>
          </p:nvPr>
        </p:nvSpPr>
        <p:spPr>
          <a:xfrm>
            <a:off x="144000" y="143999"/>
            <a:ext cx="11905200" cy="6047999"/>
          </a:xfrm>
          <a:solidFill>
            <a:schemeClr val="bg1">
              <a:lumMod val="95000"/>
            </a:schemeClr>
          </a:solidFill>
        </p:spPr>
        <p:txBody>
          <a:bodyPr rtlCol="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pPr lvl="0"/>
            <a:r>
              <a:rPr lang="en-US" noProof="0" smtClean="0"/>
              <a:t>Click icon to add picture</a:t>
            </a:r>
            <a:endParaRPr lang="en-US" noProof="0"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64900" y="4910452"/>
            <a:ext cx="4101900" cy="773546"/>
          </a:xfrm>
          <a:solidFill>
            <a:schemeClr val="tx1"/>
          </a:solidFill>
        </p:spPr>
        <p:txBody>
          <a:bodyPr lIns="180000" tIns="72000" rIns="180000"/>
          <a:lstStyle>
            <a:lvl1pPr marL="0" indent="0">
              <a:buNone/>
              <a:defRPr>
                <a:solidFill>
                  <a:schemeClr val="bg1"/>
                </a:solidFill>
                <a:latin typeface="+mj-lt"/>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p>
        </p:txBody>
      </p:sp>
      <p:sp>
        <p:nvSpPr>
          <p:cNvPr id="5" name="Title 4">
            <a:extLst>
              <a:ext uri="{FF2B5EF4-FFF2-40B4-BE49-F238E27FC236}">
                <a16:creationId xmlns:a16="http://schemas.microsoft.com/office/drawing/2014/main" id="{878C031A-1E1B-4E18-9052-CA663975447C}"/>
              </a:ext>
            </a:extLst>
          </p:cNvPr>
          <p:cNvSpPr>
            <a:spLocks noGrp="1"/>
          </p:cNvSpPr>
          <p:nvPr>
            <p:ph type="title"/>
          </p:nvPr>
        </p:nvSpPr>
        <p:spPr/>
        <p:txBody>
          <a:bodyPr/>
          <a:lstStyle/>
          <a:p>
            <a:r>
              <a:rPr lang="en-US" noProof="0" smtClean="0"/>
              <a:t>Click to edit Master title style</a:t>
            </a:r>
            <a:endParaRPr lang="en-US" noProof="0"/>
          </a:p>
        </p:txBody>
      </p:sp>
      <p:sp>
        <p:nvSpPr>
          <p:cNvPr id="6" name="Footer Placeholder 3">
            <a:extLst>
              <a:ext uri="{FF2B5EF4-FFF2-40B4-BE49-F238E27FC236}">
                <a16:creationId xmlns:a16="http://schemas.microsoft.com/office/drawing/2014/main" id="{57847F90-9DB6-4832-9EB7-393AADAE8B70}"/>
              </a:ext>
            </a:extLst>
          </p:cNvPr>
          <p:cNvSpPr>
            <a:spLocks noGrp="1"/>
          </p:cNvSpPr>
          <p:nvPr>
            <p:ph type="ftr" sz="quarter" idx="17"/>
          </p:nvPr>
        </p:nvSpPr>
        <p:spPr/>
        <p:txBody>
          <a:bodyPr/>
          <a:lstStyle>
            <a:lvl1pPr>
              <a:defRPr/>
            </a:lvl1pPr>
          </a:lstStyle>
          <a:p>
            <a:pPr>
              <a:defRPr/>
            </a:pPr>
            <a:r>
              <a:rPr lang="en-US"/>
              <a:t>Add a footer</a:t>
            </a:r>
          </a:p>
        </p:txBody>
      </p:sp>
      <p:sp>
        <p:nvSpPr>
          <p:cNvPr id="7" name="Slide Number Placeholder 1">
            <a:extLst>
              <a:ext uri="{FF2B5EF4-FFF2-40B4-BE49-F238E27FC236}">
                <a16:creationId xmlns:a16="http://schemas.microsoft.com/office/drawing/2014/main" id="{3EC14527-4DF5-4A98-AE66-C80F3B8E6D2E}"/>
              </a:ext>
            </a:extLst>
          </p:cNvPr>
          <p:cNvSpPr>
            <a:spLocks noGrp="1"/>
          </p:cNvSpPr>
          <p:nvPr>
            <p:ph type="sldNum" sz="quarter" idx="18"/>
          </p:nvPr>
        </p:nvSpPr>
        <p:spPr/>
        <p:txBody>
          <a:bodyPr/>
          <a:lstStyle>
            <a:lvl1pPr>
              <a:defRPr/>
            </a:lvl1pPr>
          </a:lstStyle>
          <a:p>
            <a:pPr>
              <a:defRPr/>
            </a:pPr>
            <a:fld id="{BB68203F-2056-4BE3-8B01-F9947576A7F7}" type="slidenum">
              <a:rPr lang="en-US"/>
              <a:pPr>
                <a:defRPr/>
              </a:pPr>
              <a:t>‹#›</a:t>
            </a:fld>
            <a:endParaRPr lang="en-US" dirty="0"/>
          </a:p>
        </p:txBody>
      </p:sp>
    </p:spTree>
    <p:extLst>
      <p:ext uri="{BB962C8B-B14F-4D97-AF65-F5344CB8AC3E}">
        <p14:creationId xmlns:p14="http://schemas.microsoft.com/office/powerpoint/2010/main" val="2611180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BE77267-9F51-4226-989C-ED57465596ED}"/>
              </a:ext>
            </a:extLst>
          </p:cNvPr>
          <p:cNvSpPr/>
          <p:nvPr userDrawn="1"/>
        </p:nvSpPr>
        <p:spPr>
          <a:xfrm>
            <a:off x="0" y="6713538"/>
            <a:ext cx="12192000" cy="144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 name="Rectangle 9">
            <a:extLst>
              <a:ext uri="{FF2B5EF4-FFF2-40B4-BE49-F238E27FC236}">
                <a16:creationId xmlns:a16="http://schemas.microsoft.com/office/drawing/2014/main" id="{0A2CC678-341F-44F8-AE2E-A6C84D75C56A}"/>
              </a:ext>
            </a:extLst>
          </p:cNvPr>
          <p:cNvSpPr/>
          <p:nvPr userDrawn="1"/>
        </p:nvSpPr>
        <p:spPr>
          <a:xfrm>
            <a:off x="0" y="0"/>
            <a:ext cx="12192000" cy="1444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1" name="Rectangle 10">
            <a:extLst>
              <a:ext uri="{FF2B5EF4-FFF2-40B4-BE49-F238E27FC236}">
                <a16:creationId xmlns:a16="http://schemas.microsoft.com/office/drawing/2014/main" id="{A87A001A-FE8B-41CE-AC81-69D4A2339087}"/>
              </a:ext>
            </a:extLst>
          </p:cNvPr>
          <p:cNvSpPr/>
          <p:nvPr userDrawn="1"/>
        </p:nvSpPr>
        <p:spPr>
          <a:xfrm>
            <a:off x="0" y="92075"/>
            <a:ext cx="144463" cy="6629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2" name="Rectangle 11">
            <a:extLst>
              <a:ext uri="{FF2B5EF4-FFF2-40B4-BE49-F238E27FC236}">
                <a16:creationId xmlns:a16="http://schemas.microsoft.com/office/drawing/2014/main" id="{CB1416AC-94BD-4442-B771-E1ACAA70367E}"/>
              </a:ext>
            </a:extLst>
          </p:cNvPr>
          <p:cNvSpPr/>
          <p:nvPr userDrawn="1"/>
        </p:nvSpPr>
        <p:spPr>
          <a:xfrm>
            <a:off x="12047538" y="92075"/>
            <a:ext cx="144462" cy="6629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3" name="Freeform: Shape 12">
            <a:extLst>
              <a:ext uri="{FF2B5EF4-FFF2-40B4-BE49-F238E27FC236}">
                <a16:creationId xmlns:a16="http://schemas.microsoft.com/office/drawing/2014/main" id="{BDB31DC4-A207-4A23-8E7A-40D0ECD04FDD}"/>
              </a:ext>
            </a:extLst>
          </p:cNvPr>
          <p:cNvSpPr/>
          <p:nvPr userDrawn="1"/>
        </p:nvSpPr>
        <p:spPr>
          <a:xfrm>
            <a:off x="0" y="0"/>
            <a:ext cx="12192000" cy="6858000"/>
          </a:xfrm>
          <a:custGeom>
            <a:avLst/>
            <a:gdLst>
              <a:gd name="connsiteX0" fmla="*/ 36000 w 12192000"/>
              <a:gd name="connsiteY0" fmla="*/ 36000 h 6858000"/>
              <a:gd name="connsiteX1" fmla="*/ 36000 w 12192000"/>
              <a:gd name="connsiteY1" fmla="*/ 6822000 h 6858000"/>
              <a:gd name="connsiteX2" fmla="*/ 12156000 w 12192000"/>
              <a:gd name="connsiteY2" fmla="*/ 6822000 h 6858000"/>
              <a:gd name="connsiteX3" fmla="*/ 12156000 w 12192000"/>
              <a:gd name="connsiteY3" fmla="*/ 36000 h 6858000"/>
              <a:gd name="connsiteX4" fmla="*/ 0 w 12192000"/>
              <a:gd name="connsiteY4" fmla="*/ 0 h 6858000"/>
              <a:gd name="connsiteX5" fmla="*/ 36000 w 12192000"/>
              <a:gd name="connsiteY5" fmla="*/ 0 h 6858000"/>
              <a:gd name="connsiteX6" fmla="*/ 12156000 w 12192000"/>
              <a:gd name="connsiteY6" fmla="*/ 0 h 6858000"/>
              <a:gd name="connsiteX7" fmla="*/ 12192000 w 12192000"/>
              <a:gd name="connsiteY7" fmla="*/ 0 h 6858000"/>
              <a:gd name="connsiteX8" fmla="*/ 12192000 w 12192000"/>
              <a:gd name="connsiteY8" fmla="*/ 36000 h 6858000"/>
              <a:gd name="connsiteX9" fmla="*/ 12192000 w 12192000"/>
              <a:gd name="connsiteY9" fmla="*/ 6822000 h 6858000"/>
              <a:gd name="connsiteX10" fmla="*/ 12192000 w 12192000"/>
              <a:gd name="connsiteY10" fmla="*/ 6858000 h 6858000"/>
              <a:gd name="connsiteX11" fmla="*/ 12156000 w 12192000"/>
              <a:gd name="connsiteY11" fmla="*/ 6858000 h 6858000"/>
              <a:gd name="connsiteX12" fmla="*/ 36000 w 12192000"/>
              <a:gd name="connsiteY12" fmla="*/ 6858000 h 6858000"/>
              <a:gd name="connsiteX13" fmla="*/ 0 w 12192000"/>
              <a:gd name="connsiteY13" fmla="*/ 6858000 h 6858000"/>
              <a:gd name="connsiteX14" fmla="*/ 0 w 12192000"/>
              <a:gd name="connsiteY14" fmla="*/ 6822000 h 6858000"/>
              <a:gd name="connsiteX15" fmla="*/ 0 w 12192000"/>
              <a:gd name="connsiteY15" fmla="*/ 36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6858000">
                <a:moveTo>
                  <a:pt x="36000" y="36000"/>
                </a:moveTo>
                <a:lnTo>
                  <a:pt x="36000" y="6822000"/>
                </a:lnTo>
                <a:lnTo>
                  <a:pt x="12156000" y="6822000"/>
                </a:lnTo>
                <a:lnTo>
                  <a:pt x="12156000" y="36000"/>
                </a:lnTo>
                <a:close/>
                <a:moveTo>
                  <a:pt x="0" y="0"/>
                </a:moveTo>
                <a:lnTo>
                  <a:pt x="36000" y="0"/>
                </a:lnTo>
                <a:lnTo>
                  <a:pt x="12156000" y="0"/>
                </a:lnTo>
                <a:lnTo>
                  <a:pt x="12192000" y="0"/>
                </a:lnTo>
                <a:lnTo>
                  <a:pt x="12192000" y="36000"/>
                </a:lnTo>
                <a:lnTo>
                  <a:pt x="12192000" y="6822000"/>
                </a:lnTo>
                <a:lnTo>
                  <a:pt x="12192000" y="6858000"/>
                </a:lnTo>
                <a:lnTo>
                  <a:pt x="12156000" y="6858000"/>
                </a:lnTo>
                <a:lnTo>
                  <a:pt x="36000" y="6858000"/>
                </a:lnTo>
                <a:lnTo>
                  <a:pt x="0" y="6858000"/>
                </a:lnTo>
                <a:lnTo>
                  <a:pt x="0" y="6822000"/>
                </a:lnTo>
                <a:lnTo>
                  <a:pt x="0" y="36000"/>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p:nvPr>
        </p:nvSpPr>
        <p:spPr>
          <a:xfrm>
            <a:off x="144000" y="144000"/>
            <a:ext cx="11905200" cy="6570000"/>
          </a:xfrm>
          <a:solidFill>
            <a:schemeClr val="bg1">
              <a:lumMod val="95000"/>
            </a:schemeClr>
          </a:solidFill>
        </p:spPr>
        <p:txBody>
          <a:bodyPr lIns="1764000" rtlCol="0" anchor="ctr">
            <a:noAutofit/>
          </a:bodyPr>
          <a:lstStyle>
            <a:lvl1pPr marL="0" indent="0" algn="l">
              <a:buNone/>
              <a:defRPr sz="1200" i="1">
                <a:latin typeface="Times New Roman" panose="02020603050405020304" pitchFamily="18" charset="0"/>
                <a:cs typeface="Times New Roman" panose="02020603050405020304" pitchFamily="18" charset="0"/>
              </a:defRPr>
            </a:lvl1pPr>
          </a:lstStyle>
          <a:p>
            <a:pPr lvl="0"/>
            <a:r>
              <a:rPr lang="en-US" noProof="0" smtClean="0"/>
              <a:t>Click icon to add picture</a:t>
            </a: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p:nvPr>
        </p:nvSpPr>
        <p:spPr>
          <a:xfrm>
            <a:off x="7415412" y="360000"/>
            <a:ext cx="4416588" cy="4716572"/>
          </a:xfrm>
          <a:gradFill>
            <a:gsLst>
              <a:gs pos="46000">
                <a:schemeClr val="bg1">
                  <a:alpha val="90000"/>
                </a:schemeClr>
              </a:gs>
              <a:gs pos="0">
                <a:schemeClr val="accent1">
                  <a:lumMod val="20000"/>
                  <a:lumOff val="80000"/>
                  <a:alpha val="50000"/>
                </a:schemeClr>
              </a:gs>
              <a:gs pos="80000">
                <a:schemeClr val="bg1"/>
              </a:gs>
            </a:gsLst>
            <a:lin ang="3600000" scaled="0"/>
          </a:gradFill>
        </p:spPr>
        <p:txBody>
          <a:bodyPr lIns="72000" rIns="180000" bIns="180000" anchor="b"/>
          <a:lstStyle>
            <a:lvl1pPr algn="r">
              <a:lnSpc>
                <a:spcPts val="4700"/>
              </a:lnSpc>
              <a:defRPr sz="4500">
                <a:solidFill>
                  <a:schemeClr val="tx1"/>
                </a:solidFill>
              </a:defRPr>
            </a:lvl1pPr>
          </a:lstStyle>
          <a:p>
            <a:r>
              <a:rPr lang="en-US" noProof="0" smtClean="0"/>
              <a:t>Click to edit Master title style</a:t>
            </a:r>
            <a:endParaRPr lang="en-US" noProof="0"/>
          </a:p>
        </p:txBody>
      </p:sp>
      <p:sp>
        <p:nvSpPr>
          <p:cNvPr id="3" name="Text Placeholder 5">
            <a:extLst>
              <a:ext uri="{FF2B5EF4-FFF2-40B4-BE49-F238E27FC236}">
                <a16:creationId xmlns:a16="http://schemas.microsoft.com/office/drawing/2014/main" id="{C9980B88-3F4A-4688-9ED0-17EF37E62D93}"/>
              </a:ext>
            </a:extLst>
          </p:cNvPr>
          <p:cNvSpPr>
            <a:spLocks noGrp="1"/>
          </p:cNvSpPr>
          <p:nvPr>
            <p:ph type="subTitle" idx="1"/>
          </p:nvPr>
        </p:nvSpPr>
        <p:spPr>
          <a:xfrm>
            <a:off x="7415413" y="5076572"/>
            <a:ext cx="4416587" cy="1421429"/>
          </a:xfrm>
          <a:solidFill>
            <a:schemeClr val="bg1">
              <a:alpha val="80000"/>
            </a:schemeClr>
          </a:solidFill>
          <a:ln w="3175">
            <a:gradFill>
              <a:gsLst>
                <a:gs pos="0">
                  <a:schemeClr val="bg1">
                    <a:lumMod val="95000"/>
                  </a:schemeClr>
                </a:gs>
                <a:gs pos="100000">
                  <a:schemeClr val="accent1"/>
                </a:gs>
              </a:gsLst>
              <a:lin ang="0" scaled="0"/>
            </a:gradFill>
          </a:ln>
        </p:spPr>
        <p:txBody>
          <a:bodyPr tIns="144000" rIns="468000"/>
          <a:lstStyle>
            <a:lvl1pPr marL="0" indent="0" algn="r">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20" name="Text Placeholder 6">
            <a:extLst>
              <a:ext uri="{FF2B5EF4-FFF2-40B4-BE49-F238E27FC236}">
                <a16:creationId xmlns:a16="http://schemas.microsoft.com/office/drawing/2014/main" id="{CEB7A85F-8707-4B62-B299-F53931B8617A}"/>
              </a:ext>
            </a:extLst>
          </p:cNvPr>
          <p:cNvSpPr>
            <a:spLocks noGrp="1"/>
          </p:cNvSpPr>
          <p:nvPr>
            <p:ph type="body" sz="quarter" idx="16"/>
          </p:nvPr>
        </p:nvSpPr>
        <p:spPr>
          <a:xfrm>
            <a:off x="7948708" y="5540135"/>
            <a:ext cx="3396887" cy="196707"/>
          </a:xfrm>
        </p:spPr>
        <p:txBody>
          <a:bodyPr/>
          <a:lstStyle>
            <a:lvl1pPr marL="0" indent="0" algn="r">
              <a:buNone/>
              <a:defRPr sz="1400">
                <a:solidFill>
                  <a:schemeClr val="tx1">
                    <a:lumMod val="75000"/>
                    <a:lumOff val="2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smtClean="0"/>
              <a:t>Edit Master text styles</a:t>
            </a:r>
          </a:p>
        </p:txBody>
      </p:sp>
      <p:sp>
        <p:nvSpPr>
          <p:cNvPr id="21" name="Text Placeholder 7">
            <a:extLst>
              <a:ext uri="{FF2B5EF4-FFF2-40B4-BE49-F238E27FC236}">
                <a16:creationId xmlns:a16="http://schemas.microsoft.com/office/drawing/2014/main" id="{BA4C7E3C-7C17-46E9-928A-D3D505EEAAE5}"/>
              </a:ext>
            </a:extLst>
          </p:cNvPr>
          <p:cNvSpPr>
            <a:spLocks noGrp="1"/>
          </p:cNvSpPr>
          <p:nvPr>
            <p:ph type="body" sz="quarter" idx="17"/>
          </p:nvPr>
        </p:nvSpPr>
        <p:spPr>
          <a:xfrm>
            <a:off x="7948708" y="5809779"/>
            <a:ext cx="3396887" cy="196707"/>
          </a:xfrm>
        </p:spPr>
        <p:txBody>
          <a:bodyPr/>
          <a:lstStyle>
            <a:lvl1pPr marL="0" indent="0" algn="r">
              <a:buNone/>
              <a:defRPr sz="1400">
                <a:solidFill>
                  <a:schemeClr val="tx1">
                    <a:lumMod val="75000"/>
                    <a:lumOff val="2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smtClean="0"/>
              <a:t>Edit Master text styles</a:t>
            </a:r>
          </a:p>
        </p:txBody>
      </p:sp>
      <p:sp>
        <p:nvSpPr>
          <p:cNvPr id="22" name="Text Placeholder 8">
            <a:extLst>
              <a:ext uri="{FF2B5EF4-FFF2-40B4-BE49-F238E27FC236}">
                <a16:creationId xmlns:a16="http://schemas.microsoft.com/office/drawing/2014/main" id="{6ADD6EB2-7D8E-4991-87A6-02723731EBE1}"/>
              </a:ext>
            </a:extLst>
          </p:cNvPr>
          <p:cNvSpPr>
            <a:spLocks noGrp="1"/>
          </p:cNvSpPr>
          <p:nvPr>
            <p:ph type="body" sz="quarter" idx="18"/>
          </p:nvPr>
        </p:nvSpPr>
        <p:spPr>
          <a:xfrm>
            <a:off x="7948708" y="6079423"/>
            <a:ext cx="3396887" cy="196707"/>
          </a:xfrm>
        </p:spPr>
        <p:txBody>
          <a:bodyPr/>
          <a:lstStyle>
            <a:lvl1pPr marL="0" indent="0" algn="r">
              <a:buNone/>
              <a:defRPr sz="1400">
                <a:solidFill>
                  <a:schemeClr val="tx1">
                    <a:lumMod val="75000"/>
                    <a:lumOff val="2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smtClean="0"/>
              <a:t>Edit Master text styles</a:t>
            </a:r>
          </a:p>
        </p:txBody>
      </p:sp>
    </p:spTree>
    <p:extLst>
      <p:ext uri="{BB962C8B-B14F-4D97-AF65-F5344CB8AC3E}">
        <p14:creationId xmlns:p14="http://schemas.microsoft.com/office/powerpoint/2010/main" val="2224475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BE77267-9F51-4226-989C-ED57465596ED}"/>
              </a:ext>
            </a:extLst>
          </p:cNvPr>
          <p:cNvSpPr/>
          <p:nvPr userDrawn="1"/>
        </p:nvSpPr>
        <p:spPr>
          <a:xfrm>
            <a:off x="0" y="6713538"/>
            <a:ext cx="12192000" cy="14446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Rectangle 4">
            <a:extLst>
              <a:ext uri="{FF2B5EF4-FFF2-40B4-BE49-F238E27FC236}">
                <a16:creationId xmlns:a16="http://schemas.microsoft.com/office/drawing/2014/main" id="{0A2CC678-341F-44F8-AE2E-A6C84D75C56A}"/>
              </a:ext>
            </a:extLst>
          </p:cNvPr>
          <p:cNvSpPr/>
          <p:nvPr userDrawn="1"/>
        </p:nvSpPr>
        <p:spPr>
          <a:xfrm>
            <a:off x="0" y="0"/>
            <a:ext cx="12192000" cy="14446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5">
            <a:extLst>
              <a:ext uri="{FF2B5EF4-FFF2-40B4-BE49-F238E27FC236}">
                <a16:creationId xmlns:a16="http://schemas.microsoft.com/office/drawing/2014/main" id="{A87A001A-FE8B-41CE-AC81-69D4A2339087}"/>
              </a:ext>
            </a:extLst>
          </p:cNvPr>
          <p:cNvSpPr/>
          <p:nvPr userDrawn="1"/>
        </p:nvSpPr>
        <p:spPr>
          <a:xfrm>
            <a:off x="0" y="92075"/>
            <a:ext cx="144463" cy="6629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6">
            <a:extLst>
              <a:ext uri="{FF2B5EF4-FFF2-40B4-BE49-F238E27FC236}">
                <a16:creationId xmlns:a16="http://schemas.microsoft.com/office/drawing/2014/main" id="{CB1416AC-94BD-4442-B771-E1ACAA70367E}"/>
              </a:ext>
            </a:extLst>
          </p:cNvPr>
          <p:cNvSpPr/>
          <p:nvPr userDrawn="1"/>
        </p:nvSpPr>
        <p:spPr>
          <a:xfrm>
            <a:off x="12047538" y="92075"/>
            <a:ext cx="144462" cy="6629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Freeform: Shape 12">
            <a:extLst>
              <a:ext uri="{FF2B5EF4-FFF2-40B4-BE49-F238E27FC236}">
                <a16:creationId xmlns:a16="http://schemas.microsoft.com/office/drawing/2014/main" id="{BDB31DC4-A207-4A23-8E7A-40D0ECD04FDD}"/>
              </a:ext>
            </a:extLst>
          </p:cNvPr>
          <p:cNvSpPr/>
          <p:nvPr userDrawn="1"/>
        </p:nvSpPr>
        <p:spPr>
          <a:xfrm>
            <a:off x="0" y="0"/>
            <a:ext cx="12192000" cy="6858000"/>
          </a:xfrm>
          <a:custGeom>
            <a:avLst/>
            <a:gdLst>
              <a:gd name="connsiteX0" fmla="*/ 36000 w 12192000"/>
              <a:gd name="connsiteY0" fmla="*/ 36000 h 6858000"/>
              <a:gd name="connsiteX1" fmla="*/ 36000 w 12192000"/>
              <a:gd name="connsiteY1" fmla="*/ 6822000 h 6858000"/>
              <a:gd name="connsiteX2" fmla="*/ 12156000 w 12192000"/>
              <a:gd name="connsiteY2" fmla="*/ 6822000 h 6858000"/>
              <a:gd name="connsiteX3" fmla="*/ 12156000 w 12192000"/>
              <a:gd name="connsiteY3" fmla="*/ 36000 h 6858000"/>
              <a:gd name="connsiteX4" fmla="*/ 0 w 12192000"/>
              <a:gd name="connsiteY4" fmla="*/ 0 h 6858000"/>
              <a:gd name="connsiteX5" fmla="*/ 36000 w 12192000"/>
              <a:gd name="connsiteY5" fmla="*/ 0 h 6858000"/>
              <a:gd name="connsiteX6" fmla="*/ 12156000 w 12192000"/>
              <a:gd name="connsiteY6" fmla="*/ 0 h 6858000"/>
              <a:gd name="connsiteX7" fmla="*/ 12192000 w 12192000"/>
              <a:gd name="connsiteY7" fmla="*/ 0 h 6858000"/>
              <a:gd name="connsiteX8" fmla="*/ 12192000 w 12192000"/>
              <a:gd name="connsiteY8" fmla="*/ 36000 h 6858000"/>
              <a:gd name="connsiteX9" fmla="*/ 12192000 w 12192000"/>
              <a:gd name="connsiteY9" fmla="*/ 6822000 h 6858000"/>
              <a:gd name="connsiteX10" fmla="*/ 12192000 w 12192000"/>
              <a:gd name="connsiteY10" fmla="*/ 6858000 h 6858000"/>
              <a:gd name="connsiteX11" fmla="*/ 12156000 w 12192000"/>
              <a:gd name="connsiteY11" fmla="*/ 6858000 h 6858000"/>
              <a:gd name="connsiteX12" fmla="*/ 36000 w 12192000"/>
              <a:gd name="connsiteY12" fmla="*/ 6858000 h 6858000"/>
              <a:gd name="connsiteX13" fmla="*/ 0 w 12192000"/>
              <a:gd name="connsiteY13" fmla="*/ 6858000 h 6858000"/>
              <a:gd name="connsiteX14" fmla="*/ 0 w 12192000"/>
              <a:gd name="connsiteY14" fmla="*/ 6822000 h 6858000"/>
              <a:gd name="connsiteX15" fmla="*/ 0 w 12192000"/>
              <a:gd name="connsiteY15" fmla="*/ 36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6858000">
                <a:moveTo>
                  <a:pt x="36000" y="36000"/>
                </a:moveTo>
                <a:lnTo>
                  <a:pt x="36000" y="6822000"/>
                </a:lnTo>
                <a:lnTo>
                  <a:pt x="12156000" y="6822000"/>
                </a:lnTo>
                <a:lnTo>
                  <a:pt x="12156000" y="36000"/>
                </a:lnTo>
                <a:close/>
                <a:moveTo>
                  <a:pt x="0" y="0"/>
                </a:moveTo>
                <a:lnTo>
                  <a:pt x="36000" y="0"/>
                </a:lnTo>
                <a:lnTo>
                  <a:pt x="12156000" y="0"/>
                </a:lnTo>
                <a:lnTo>
                  <a:pt x="12192000" y="0"/>
                </a:lnTo>
                <a:lnTo>
                  <a:pt x="12192000" y="36000"/>
                </a:lnTo>
                <a:lnTo>
                  <a:pt x="12192000" y="6822000"/>
                </a:lnTo>
                <a:lnTo>
                  <a:pt x="12192000" y="6858000"/>
                </a:lnTo>
                <a:lnTo>
                  <a:pt x="12156000" y="6858000"/>
                </a:lnTo>
                <a:lnTo>
                  <a:pt x="36000" y="6858000"/>
                </a:lnTo>
                <a:lnTo>
                  <a:pt x="0" y="6858000"/>
                </a:lnTo>
                <a:lnTo>
                  <a:pt x="0" y="6822000"/>
                </a:lnTo>
                <a:lnTo>
                  <a:pt x="0" y="36000"/>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p:nvPr>
        </p:nvSpPr>
        <p:spPr>
          <a:xfrm>
            <a:off x="360000" y="359999"/>
            <a:ext cx="4416588" cy="5321927"/>
          </a:xfrm>
          <a:gradFill>
            <a:gsLst>
              <a:gs pos="46000">
                <a:schemeClr val="bg1">
                  <a:alpha val="90000"/>
                </a:schemeClr>
              </a:gs>
              <a:gs pos="0">
                <a:schemeClr val="accent1">
                  <a:lumMod val="20000"/>
                  <a:lumOff val="80000"/>
                  <a:alpha val="50000"/>
                </a:schemeClr>
              </a:gs>
              <a:gs pos="80000">
                <a:schemeClr val="bg1"/>
              </a:gs>
            </a:gsLst>
            <a:lin ang="3600000" scaled="0"/>
          </a:gradFill>
        </p:spPr>
        <p:txBody>
          <a:bodyPr lIns="72000" rIns="180000" bIns="180000" anchor="b"/>
          <a:lstStyle>
            <a:lvl1pPr algn="r">
              <a:lnSpc>
                <a:spcPts val="4700"/>
              </a:lnSpc>
              <a:defRPr sz="4500">
                <a:solidFill>
                  <a:schemeClr val="tx1"/>
                </a:solidFill>
              </a:defRPr>
            </a:lvl1pPr>
          </a:lstStyle>
          <a:p>
            <a:r>
              <a:rPr lang="en-US" noProof="0" smtClean="0"/>
              <a:t>Click to edit Master title style</a:t>
            </a:r>
            <a:endParaRPr lang="en-US" noProof="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59999" y="5681926"/>
            <a:ext cx="4416587" cy="816075"/>
          </a:xfrm>
          <a:solidFill>
            <a:schemeClr val="bg1">
              <a:alpha val="80000"/>
            </a:schemeClr>
          </a:solidFill>
          <a:ln w="3175">
            <a:gradFill>
              <a:gsLst>
                <a:gs pos="0">
                  <a:schemeClr val="bg1"/>
                </a:gs>
                <a:gs pos="100000">
                  <a:schemeClr val="accent1"/>
                </a:gs>
              </a:gsLst>
              <a:lin ang="0" scaled="0"/>
            </a:gradFill>
          </a:ln>
        </p:spPr>
        <p:txBody>
          <a:bodyPr tIns="144000" rIns="180000"/>
          <a:lstStyle>
            <a:lvl1pPr marL="0" indent="0" algn="r">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Tree>
    <p:extLst>
      <p:ext uri="{BB962C8B-B14F-4D97-AF65-F5344CB8AC3E}">
        <p14:creationId xmlns:p14="http://schemas.microsoft.com/office/powerpoint/2010/main" val="1805011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22"/>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6726F2C-157B-477E-AD76-8F54126834C2}"/>
              </a:ext>
            </a:extLst>
          </p:cNvPr>
          <p:cNvSpPr/>
          <p:nvPr userDrawn="1"/>
        </p:nvSpPr>
        <p:spPr>
          <a:xfrm>
            <a:off x="0" y="6191250"/>
            <a:ext cx="12192000" cy="6667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27" name="Title Placeholder 1"/>
          <p:cNvSpPr>
            <a:spLocks noGrp="1"/>
          </p:cNvSpPr>
          <p:nvPr>
            <p:ph type="title"/>
          </p:nvPr>
        </p:nvSpPr>
        <p:spPr bwMode="auto">
          <a:xfrm>
            <a:off x="431800" y="431800"/>
            <a:ext cx="11339513"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smtClean="0"/>
              <a:t>Click to edit page title</a:t>
            </a:r>
          </a:p>
        </p:txBody>
      </p:sp>
      <p:sp>
        <p:nvSpPr>
          <p:cNvPr id="1028" name="Text Placeholder 2"/>
          <p:cNvSpPr>
            <a:spLocks noGrp="1"/>
          </p:cNvSpPr>
          <p:nvPr>
            <p:ph type="body" idx="1"/>
          </p:nvPr>
        </p:nvSpPr>
        <p:spPr bwMode="auto">
          <a:xfrm>
            <a:off x="431800" y="1511300"/>
            <a:ext cx="11339513" cy="437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smtClean="0"/>
              <a:t>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7" name="Rectangle 6">
            <a:extLst>
              <a:ext uri="{FF2B5EF4-FFF2-40B4-BE49-F238E27FC236}">
                <a16:creationId xmlns:a16="http://schemas.microsoft.com/office/drawing/2014/main" id="{474FB90F-5E6B-4508-96BB-939635D11AFF}"/>
              </a:ext>
            </a:extLst>
          </p:cNvPr>
          <p:cNvSpPr/>
          <p:nvPr userDrawn="1"/>
        </p:nvSpPr>
        <p:spPr>
          <a:xfrm>
            <a:off x="0" y="0"/>
            <a:ext cx="12192000" cy="14446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Rectangle 8">
            <a:extLst>
              <a:ext uri="{FF2B5EF4-FFF2-40B4-BE49-F238E27FC236}">
                <a16:creationId xmlns:a16="http://schemas.microsoft.com/office/drawing/2014/main" id="{774A1CB7-B157-440C-BA82-A62890EF3721}"/>
              </a:ext>
            </a:extLst>
          </p:cNvPr>
          <p:cNvSpPr/>
          <p:nvPr userDrawn="1"/>
        </p:nvSpPr>
        <p:spPr>
          <a:xfrm>
            <a:off x="0" y="92075"/>
            <a:ext cx="144463" cy="6629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 name="Rectangle 9">
            <a:extLst>
              <a:ext uri="{FF2B5EF4-FFF2-40B4-BE49-F238E27FC236}">
                <a16:creationId xmlns:a16="http://schemas.microsoft.com/office/drawing/2014/main" id="{EE5B1BAC-5CBE-4B0E-B0AA-1C05EBEE964E}"/>
              </a:ext>
            </a:extLst>
          </p:cNvPr>
          <p:cNvSpPr/>
          <p:nvPr userDrawn="1"/>
        </p:nvSpPr>
        <p:spPr>
          <a:xfrm>
            <a:off x="12047538" y="92075"/>
            <a:ext cx="144462" cy="6629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8" name="Freeform: Shape 17">
            <a:extLst>
              <a:ext uri="{FF2B5EF4-FFF2-40B4-BE49-F238E27FC236}">
                <a16:creationId xmlns:a16="http://schemas.microsoft.com/office/drawing/2014/main" id="{168BD16A-5998-4CCA-B0F2-62F67B639AFD}"/>
              </a:ext>
            </a:extLst>
          </p:cNvPr>
          <p:cNvSpPr/>
          <p:nvPr userDrawn="1"/>
        </p:nvSpPr>
        <p:spPr>
          <a:xfrm>
            <a:off x="0" y="0"/>
            <a:ext cx="12192000" cy="6858000"/>
          </a:xfrm>
          <a:custGeom>
            <a:avLst/>
            <a:gdLst>
              <a:gd name="connsiteX0" fmla="*/ 36000 w 12192000"/>
              <a:gd name="connsiteY0" fmla="*/ 36000 h 6858000"/>
              <a:gd name="connsiteX1" fmla="*/ 36000 w 12192000"/>
              <a:gd name="connsiteY1" fmla="*/ 6822000 h 6858000"/>
              <a:gd name="connsiteX2" fmla="*/ 12156000 w 12192000"/>
              <a:gd name="connsiteY2" fmla="*/ 6822000 h 6858000"/>
              <a:gd name="connsiteX3" fmla="*/ 12156000 w 12192000"/>
              <a:gd name="connsiteY3" fmla="*/ 36000 h 6858000"/>
              <a:gd name="connsiteX4" fmla="*/ 0 w 12192000"/>
              <a:gd name="connsiteY4" fmla="*/ 0 h 6858000"/>
              <a:gd name="connsiteX5" fmla="*/ 36000 w 12192000"/>
              <a:gd name="connsiteY5" fmla="*/ 0 h 6858000"/>
              <a:gd name="connsiteX6" fmla="*/ 12156000 w 12192000"/>
              <a:gd name="connsiteY6" fmla="*/ 0 h 6858000"/>
              <a:gd name="connsiteX7" fmla="*/ 12192000 w 12192000"/>
              <a:gd name="connsiteY7" fmla="*/ 0 h 6858000"/>
              <a:gd name="connsiteX8" fmla="*/ 12192000 w 12192000"/>
              <a:gd name="connsiteY8" fmla="*/ 36000 h 6858000"/>
              <a:gd name="connsiteX9" fmla="*/ 12192000 w 12192000"/>
              <a:gd name="connsiteY9" fmla="*/ 6822000 h 6858000"/>
              <a:gd name="connsiteX10" fmla="*/ 12192000 w 12192000"/>
              <a:gd name="connsiteY10" fmla="*/ 6858000 h 6858000"/>
              <a:gd name="connsiteX11" fmla="*/ 12156000 w 12192000"/>
              <a:gd name="connsiteY11" fmla="*/ 6858000 h 6858000"/>
              <a:gd name="connsiteX12" fmla="*/ 36000 w 12192000"/>
              <a:gd name="connsiteY12" fmla="*/ 6858000 h 6858000"/>
              <a:gd name="connsiteX13" fmla="*/ 0 w 12192000"/>
              <a:gd name="connsiteY13" fmla="*/ 6858000 h 6858000"/>
              <a:gd name="connsiteX14" fmla="*/ 0 w 12192000"/>
              <a:gd name="connsiteY14" fmla="*/ 6822000 h 6858000"/>
              <a:gd name="connsiteX15" fmla="*/ 0 w 12192000"/>
              <a:gd name="connsiteY15" fmla="*/ 36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0" h="6858000">
                <a:moveTo>
                  <a:pt x="36000" y="36000"/>
                </a:moveTo>
                <a:lnTo>
                  <a:pt x="36000" y="6822000"/>
                </a:lnTo>
                <a:lnTo>
                  <a:pt x="12156000" y="6822000"/>
                </a:lnTo>
                <a:lnTo>
                  <a:pt x="12156000" y="36000"/>
                </a:lnTo>
                <a:close/>
                <a:moveTo>
                  <a:pt x="0" y="0"/>
                </a:moveTo>
                <a:lnTo>
                  <a:pt x="36000" y="0"/>
                </a:lnTo>
                <a:lnTo>
                  <a:pt x="12156000" y="0"/>
                </a:lnTo>
                <a:lnTo>
                  <a:pt x="12192000" y="0"/>
                </a:lnTo>
                <a:lnTo>
                  <a:pt x="12192000" y="36000"/>
                </a:lnTo>
                <a:lnTo>
                  <a:pt x="12192000" y="6822000"/>
                </a:lnTo>
                <a:lnTo>
                  <a:pt x="12192000" y="6858000"/>
                </a:lnTo>
                <a:lnTo>
                  <a:pt x="12156000" y="6858000"/>
                </a:lnTo>
                <a:lnTo>
                  <a:pt x="36000" y="6858000"/>
                </a:lnTo>
                <a:lnTo>
                  <a:pt x="0" y="6858000"/>
                </a:lnTo>
                <a:lnTo>
                  <a:pt x="0" y="6822000"/>
                </a:lnTo>
                <a:lnTo>
                  <a:pt x="0" y="36000"/>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677650" y="6323013"/>
            <a:ext cx="369888" cy="365125"/>
          </a:xfrm>
          <a:prstGeom prst="rect">
            <a:avLst/>
          </a:prstGeom>
          <a:solidFill>
            <a:schemeClr val="bg1"/>
          </a:solidFill>
          <a:ln w="3175">
            <a:solidFill>
              <a:schemeClr val="bg1">
                <a:lumMod val="85000"/>
              </a:schemeClr>
            </a:solidFill>
          </a:ln>
          <a:effectLst/>
        </p:spPr>
        <p:txBody>
          <a:bodyPr vert="horz" lIns="0" tIns="0" rIns="0" bIns="0" rtlCol="0" anchor="ctr"/>
          <a:lstStyle>
            <a:lvl1pPr algn="ctr" eaLnBrk="1" fontAlgn="auto" hangingPunct="1">
              <a:spcBef>
                <a:spcPts val="0"/>
              </a:spcBef>
              <a:spcAft>
                <a:spcPts val="0"/>
              </a:spcAft>
              <a:defRPr sz="1200" smtClean="0">
                <a:solidFill>
                  <a:schemeClr val="tx1">
                    <a:lumMod val="75000"/>
                    <a:lumOff val="25000"/>
                  </a:schemeClr>
                </a:solidFill>
                <a:latin typeface="+mn-lt"/>
              </a:defRPr>
            </a:lvl1pPr>
          </a:lstStyle>
          <a:p>
            <a:pPr>
              <a:defRPr/>
            </a:pPr>
            <a:fld id="{146AA6D7-5674-4D72-AE73-8245FB160923}" type="slidenum">
              <a:rPr lang="en-US"/>
              <a:pPr>
                <a:defRPr/>
              </a:pPr>
              <a:t>‹#›</a:t>
            </a:fld>
            <a:endParaRPr lang="en-US" dirty="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144463" y="6323013"/>
            <a:ext cx="4114800" cy="365125"/>
          </a:xfrm>
          <a:prstGeom prst="rect">
            <a:avLst/>
          </a:prstGeom>
        </p:spPr>
        <p:txBody>
          <a:bodyPr vert="horz" lIns="0" tIns="0" rIns="0" bIns="0" rtlCol="0" anchor="ctr"/>
          <a:lstStyle>
            <a:lvl1pPr algn="l" eaLnBrk="1" fontAlgn="auto" hangingPunct="1">
              <a:spcBef>
                <a:spcPts val="0"/>
              </a:spcBef>
              <a:spcAft>
                <a:spcPts val="0"/>
              </a:spcAft>
              <a:defRPr sz="1200" dirty="0">
                <a:solidFill>
                  <a:schemeClr val="tx1">
                    <a:lumMod val="75000"/>
                    <a:lumOff val="25000"/>
                  </a:schemeClr>
                </a:solidFill>
                <a:latin typeface="+mn-lt"/>
              </a:defRPr>
            </a:lvl1pPr>
          </a:lstStyle>
          <a:p>
            <a:pPr>
              <a:defRPr/>
            </a:pPr>
            <a:r>
              <a:rPr lang="en-US"/>
              <a:t>Add a footer</a:t>
            </a:r>
          </a:p>
        </p:txBody>
      </p:sp>
      <p:sp>
        <p:nvSpPr>
          <p:cNvPr id="21" name="TextBox 20">
            <a:extLst>
              <a:ext uri="{FF2B5EF4-FFF2-40B4-BE49-F238E27FC236}">
                <a16:creationId xmlns:a16="http://schemas.microsoft.com/office/drawing/2014/main" id="{B3839907-C37E-4F37-B9BB-92B4A49360E6}"/>
              </a:ext>
            </a:extLst>
          </p:cNvPr>
          <p:cNvSpPr txBox="1"/>
          <p:nvPr userDrawn="1"/>
        </p:nvSpPr>
        <p:spPr>
          <a:xfrm>
            <a:off x="10193338" y="6259513"/>
            <a:ext cx="1577975" cy="427037"/>
          </a:xfrm>
          <a:prstGeom prst="rect">
            <a:avLst/>
          </a:prstGeom>
          <a:noFill/>
        </p:spPr>
        <p:txBody>
          <a:bodyPr lIns="0" tIns="144000" rIns="0" bIns="0">
            <a:spAutoFit/>
          </a:bodyPr>
          <a:lstStyle/>
          <a:p>
            <a:pPr algn="ctr" eaLnBrk="1" fontAlgn="auto" hangingPunct="1">
              <a:lnSpc>
                <a:spcPts val="1100"/>
              </a:lnSpc>
              <a:spcBef>
                <a:spcPts val="0"/>
              </a:spcBef>
              <a:spcAft>
                <a:spcPts val="0"/>
              </a:spcAft>
              <a:defRPr/>
            </a:pPr>
            <a:r>
              <a:rPr lang="en-US" sz="2000" b="1" dirty="0">
                <a:solidFill>
                  <a:schemeClr val="tx1">
                    <a:lumMod val="75000"/>
                    <a:lumOff val="25000"/>
                  </a:schemeClr>
                </a:solidFill>
                <a:latin typeface="+mj-lt"/>
                <a:cs typeface="Times New Roman" panose="02020603050405020304" pitchFamily="18" charset="0"/>
              </a:rPr>
              <a:t>Contoso</a:t>
            </a:r>
            <a:r>
              <a:rPr lang="en-US" sz="2000" b="1" dirty="0">
                <a:solidFill>
                  <a:schemeClr val="tx1">
                    <a:lumMod val="75000"/>
                    <a:lumOff val="25000"/>
                  </a:schemeClr>
                </a:solidFill>
                <a:latin typeface="Times New Roman" panose="02020603050405020304" pitchFamily="18" charset="0"/>
                <a:cs typeface="Times New Roman" panose="02020603050405020304" pitchFamily="18" charset="0"/>
              </a:rPr>
              <a:t/>
            </a:r>
            <a:br>
              <a:rPr lang="en-US" sz="2000" b="1" dirty="0">
                <a:solidFill>
                  <a:schemeClr val="tx1">
                    <a:lumMod val="75000"/>
                    <a:lumOff val="25000"/>
                  </a:schemeClr>
                </a:solidFill>
                <a:latin typeface="Times New Roman" panose="02020603050405020304" pitchFamily="18" charset="0"/>
                <a:cs typeface="Times New Roman" panose="02020603050405020304" pitchFamily="18" charset="0"/>
              </a:rPr>
            </a:br>
            <a:r>
              <a:rPr lang="en-US" sz="1100" i="1" spc="600" dirty="0">
                <a:solidFill>
                  <a:schemeClr val="tx1">
                    <a:lumMod val="75000"/>
                    <a:lumOff val="25000"/>
                  </a:schemeClr>
                </a:solidFill>
                <a:latin typeface="Times New Roman" panose="02020603050405020304" pitchFamily="18" charset="0"/>
                <a:cs typeface="Times New Roman" panose="02020603050405020304" pitchFamily="18" charset="0"/>
              </a:rPr>
              <a:t>Suites</a:t>
            </a:r>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Lst>
  <p:hf hdr="0" ftr="0" dt="0"/>
  <p:txStyles>
    <p:titleStyle>
      <a:lvl1pPr algn="l" rtl="0" fontAlgn="base">
        <a:lnSpc>
          <a:spcPct val="90000"/>
        </a:lnSpc>
        <a:spcBef>
          <a:spcPct val="0"/>
        </a:spcBef>
        <a:spcAft>
          <a:spcPct val="0"/>
        </a:spcAft>
        <a:defRPr sz="3200" kern="1200">
          <a:solidFill>
            <a:schemeClr val="tx1"/>
          </a:solidFill>
          <a:latin typeface="Rockwell" panose="02060603020205020403" pitchFamily="18" charset="0"/>
          <a:ea typeface="+mj-ea"/>
          <a:cs typeface="+mj-cs"/>
        </a:defRPr>
      </a:lvl1pPr>
      <a:lvl2pPr algn="l" rtl="0" fontAlgn="base">
        <a:lnSpc>
          <a:spcPct val="90000"/>
        </a:lnSpc>
        <a:spcBef>
          <a:spcPct val="0"/>
        </a:spcBef>
        <a:spcAft>
          <a:spcPct val="0"/>
        </a:spcAft>
        <a:defRPr sz="3200">
          <a:solidFill>
            <a:schemeClr val="tx1"/>
          </a:solidFill>
          <a:latin typeface="Rockwell" panose="02060603020205020403" pitchFamily="18" charset="0"/>
        </a:defRPr>
      </a:lvl2pPr>
      <a:lvl3pPr algn="l" rtl="0" fontAlgn="base">
        <a:lnSpc>
          <a:spcPct val="90000"/>
        </a:lnSpc>
        <a:spcBef>
          <a:spcPct val="0"/>
        </a:spcBef>
        <a:spcAft>
          <a:spcPct val="0"/>
        </a:spcAft>
        <a:defRPr sz="3200">
          <a:solidFill>
            <a:schemeClr val="tx1"/>
          </a:solidFill>
          <a:latin typeface="Rockwell" panose="02060603020205020403" pitchFamily="18" charset="0"/>
        </a:defRPr>
      </a:lvl3pPr>
      <a:lvl4pPr algn="l" rtl="0" fontAlgn="base">
        <a:lnSpc>
          <a:spcPct val="90000"/>
        </a:lnSpc>
        <a:spcBef>
          <a:spcPct val="0"/>
        </a:spcBef>
        <a:spcAft>
          <a:spcPct val="0"/>
        </a:spcAft>
        <a:defRPr sz="3200">
          <a:solidFill>
            <a:schemeClr val="tx1"/>
          </a:solidFill>
          <a:latin typeface="Rockwell" panose="02060603020205020403" pitchFamily="18" charset="0"/>
        </a:defRPr>
      </a:lvl4pPr>
      <a:lvl5pPr algn="l" rtl="0" fontAlgn="base">
        <a:lnSpc>
          <a:spcPct val="90000"/>
        </a:lnSpc>
        <a:spcBef>
          <a:spcPct val="0"/>
        </a:spcBef>
        <a:spcAft>
          <a:spcPct val="0"/>
        </a:spcAft>
        <a:defRPr sz="3200">
          <a:solidFill>
            <a:schemeClr val="tx1"/>
          </a:solidFill>
          <a:latin typeface="Rockwell" panose="02060603020205020403" pitchFamily="18" charset="0"/>
        </a:defRPr>
      </a:lvl5pPr>
      <a:lvl6pPr marL="457200" algn="l" rtl="0" fontAlgn="base">
        <a:lnSpc>
          <a:spcPct val="90000"/>
        </a:lnSpc>
        <a:spcBef>
          <a:spcPct val="0"/>
        </a:spcBef>
        <a:spcAft>
          <a:spcPct val="0"/>
        </a:spcAft>
        <a:defRPr sz="3200">
          <a:solidFill>
            <a:schemeClr val="tx1"/>
          </a:solidFill>
          <a:latin typeface="Rockwell" panose="02060603020205020403" pitchFamily="18" charset="0"/>
        </a:defRPr>
      </a:lvl6pPr>
      <a:lvl7pPr marL="914400" algn="l" rtl="0" fontAlgn="base">
        <a:lnSpc>
          <a:spcPct val="90000"/>
        </a:lnSpc>
        <a:spcBef>
          <a:spcPct val="0"/>
        </a:spcBef>
        <a:spcAft>
          <a:spcPct val="0"/>
        </a:spcAft>
        <a:defRPr sz="3200">
          <a:solidFill>
            <a:schemeClr val="tx1"/>
          </a:solidFill>
          <a:latin typeface="Rockwell" panose="02060603020205020403" pitchFamily="18" charset="0"/>
        </a:defRPr>
      </a:lvl7pPr>
      <a:lvl8pPr marL="1371600" algn="l" rtl="0" fontAlgn="base">
        <a:lnSpc>
          <a:spcPct val="90000"/>
        </a:lnSpc>
        <a:spcBef>
          <a:spcPct val="0"/>
        </a:spcBef>
        <a:spcAft>
          <a:spcPct val="0"/>
        </a:spcAft>
        <a:defRPr sz="3200">
          <a:solidFill>
            <a:schemeClr val="tx1"/>
          </a:solidFill>
          <a:latin typeface="Rockwell" panose="02060603020205020403" pitchFamily="18" charset="0"/>
        </a:defRPr>
      </a:lvl8pPr>
      <a:lvl9pPr marL="1828800" algn="l" rtl="0" fontAlgn="base">
        <a:lnSpc>
          <a:spcPct val="90000"/>
        </a:lnSpc>
        <a:spcBef>
          <a:spcPct val="0"/>
        </a:spcBef>
        <a:spcAft>
          <a:spcPct val="0"/>
        </a:spcAft>
        <a:defRPr sz="3200">
          <a:solidFill>
            <a:schemeClr val="tx1"/>
          </a:solidFill>
          <a:latin typeface="Rockwell" panose="02060603020205020403" pitchFamily="18" charset="0"/>
        </a:defRPr>
      </a:lvl9pPr>
    </p:titleStyle>
    <p:bodyStyle>
      <a:lvl1pPr marL="266700" indent="-266700" algn="l" rtl="0" fontAlgn="base">
        <a:lnSpc>
          <a:spcPct val="90000"/>
        </a:lnSpc>
        <a:spcBef>
          <a:spcPts val="1000"/>
        </a:spcBef>
        <a:spcAft>
          <a:spcPct val="0"/>
        </a:spcAft>
        <a:buFont typeface="Arial" panose="020B0604020202020204" pitchFamily="34" charset="0"/>
        <a:buChar char="•"/>
        <a:defRPr kern="1200">
          <a:solidFill>
            <a:srgbClr val="404040"/>
          </a:solidFill>
          <a:latin typeface="+mn-lt"/>
          <a:ea typeface="+mn-ea"/>
          <a:cs typeface="+mn-cs"/>
        </a:defRPr>
      </a:lvl1pPr>
      <a:lvl2pPr marL="542925" indent="-276225" algn="l" rtl="0" fontAlgn="base">
        <a:lnSpc>
          <a:spcPct val="90000"/>
        </a:lnSpc>
        <a:spcBef>
          <a:spcPts val="500"/>
        </a:spcBef>
        <a:spcAft>
          <a:spcPct val="0"/>
        </a:spcAft>
        <a:buFont typeface="Arial" panose="020B0604020202020204" pitchFamily="34" charset="0"/>
        <a:buChar char="•"/>
        <a:defRPr sz="1600" kern="1200">
          <a:solidFill>
            <a:srgbClr val="404040"/>
          </a:solidFill>
          <a:latin typeface="+mn-lt"/>
          <a:ea typeface="+mn-ea"/>
          <a:cs typeface="+mn-cs"/>
        </a:defRPr>
      </a:lvl2pPr>
      <a:lvl3pPr marL="809625" indent="-266700" algn="l" rtl="0" fontAlgn="base">
        <a:lnSpc>
          <a:spcPct val="90000"/>
        </a:lnSpc>
        <a:spcBef>
          <a:spcPts val="500"/>
        </a:spcBef>
        <a:spcAft>
          <a:spcPct val="0"/>
        </a:spcAft>
        <a:buFont typeface="Arial" panose="020B0604020202020204" pitchFamily="34" charset="0"/>
        <a:buChar char="•"/>
        <a:defRPr sz="1400" kern="1200">
          <a:solidFill>
            <a:srgbClr val="404040"/>
          </a:solidFill>
          <a:latin typeface="+mn-lt"/>
          <a:ea typeface="+mn-ea"/>
          <a:cs typeface="+mn-cs"/>
        </a:defRPr>
      </a:lvl3pPr>
      <a:lvl4pPr marL="1076325" indent="-266700" algn="l" rtl="0" fontAlgn="base">
        <a:lnSpc>
          <a:spcPct val="90000"/>
        </a:lnSpc>
        <a:spcBef>
          <a:spcPts val="500"/>
        </a:spcBef>
        <a:spcAft>
          <a:spcPct val="0"/>
        </a:spcAft>
        <a:buFont typeface="Arial" panose="020B0604020202020204" pitchFamily="34" charset="0"/>
        <a:buChar char="•"/>
        <a:defRPr sz="1400" kern="1200">
          <a:solidFill>
            <a:srgbClr val="404040"/>
          </a:solidFill>
          <a:latin typeface="+mn-lt"/>
          <a:ea typeface="+mn-ea"/>
          <a:cs typeface="+mn-cs"/>
        </a:defRPr>
      </a:lvl4pPr>
      <a:lvl5pPr marL="1343025" indent="-266700" algn="l" rtl="0" fontAlgn="base">
        <a:lnSpc>
          <a:spcPct val="90000"/>
        </a:lnSpc>
        <a:spcBef>
          <a:spcPts val="500"/>
        </a:spcBef>
        <a:spcAft>
          <a:spcPct val="0"/>
        </a:spcAft>
        <a:buFont typeface="Arial" panose="020B0604020202020204" pitchFamily="34" charset="0"/>
        <a:buChar char="•"/>
        <a:defRPr sz="1400" kern="1200">
          <a:solidFill>
            <a:srgbClr val="40404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duotone>
              <a:schemeClr val="accent5">
                <a:shade val="45000"/>
                <a:satMod val="135000"/>
              </a:schemeClr>
              <a:prstClr val="white"/>
            </a:duotone>
            <a:extLst>
              <a:ext uri="{BEBA8EAE-BF5A-486C-A8C5-ECC9F3942E4B}">
                <a14:imgProps xmlns:a14="http://schemas.microsoft.com/office/drawing/2010/main">
                  <a14:imgLayer r:embed="rId3">
                    <a14:imgEffect>
                      <a14:colorTemperature colorTemp="59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5"/>
          </p:nvPr>
        </p:nvSpPr>
        <p:spPr/>
        <p:txBody>
          <a:bodyPr/>
          <a:lstStyle/>
          <a:p>
            <a:pPr>
              <a:defRPr/>
            </a:pPr>
            <a:fld id="{5BA1AAA7-47F1-4F70-A1BA-DDA3C2BC1687}" type="slidenum">
              <a:rPr lang="en-US" smtClean="0"/>
              <a:pPr>
                <a:defRPr/>
              </a:pPr>
              <a:t>1</a:t>
            </a:fld>
            <a:endParaRPr lang="en-US" dirty="0"/>
          </a:p>
        </p:txBody>
      </p:sp>
      <p:pic>
        <p:nvPicPr>
          <p:cNvPr id="6" name="Picture 5"/>
          <p:cNvPicPr>
            <a:picLocks noChangeAspect="1"/>
          </p:cNvPicPr>
          <p:nvPr/>
        </p:nvPicPr>
        <p:blipFill>
          <a:blip r:embed="rId4">
            <a:extLst>
              <a:ext uri="{BEBA8EAE-BF5A-486C-A8C5-ECC9F3942E4B}">
                <a14:imgProps xmlns:a14="http://schemas.microsoft.com/office/drawing/2010/main">
                  <a14:imgLayer r:embed="rId5">
                    <a14:imgEffect>
                      <a14:colorTemperature colorTemp="6400"/>
                    </a14:imgEffect>
                    <a14:imgEffect>
                      <a14:saturation sat="101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noFill/>
          <a:effectLst>
            <a:reflection stA="21000" endPos="65000" dist="50800" dir="5400000" sy="-100000" algn="bl" rotWithShape="0"/>
          </a:effectLst>
        </p:spPr>
      </p:pic>
    </p:spTree>
    <p:extLst>
      <p:ext uri="{BB962C8B-B14F-4D97-AF65-F5344CB8AC3E}">
        <p14:creationId xmlns:p14="http://schemas.microsoft.com/office/powerpoint/2010/main" val="692406253"/>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618802" y="659004"/>
            <a:ext cx="6524880" cy="1618594"/>
          </a:xfrm>
          <a:noFill/>
        </p:spPr>
        <p:txBody>
          <a:bodyPr rtlCol="0">
            <a:noAutofit/>
          </a:bodyPr>
          <a:lstStyle/>
          <a:p>
            <a:pPr algn="ctr" fontAlgn="auto">
              <a:spcAft>
                <a:spcPts val="0"/>
              </a:spcAft>
              <a:defRPr/>
            </a:pP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smtClean="0"/>
              <a:t>LCD DISPLAY</a:t>
            </a:r>
            <a:r>
              <a:rPr lang="en-US" sz="4000" dirty="0"/>
              <a:t/>
            </a:r>
            <a:br>
              <a:rPr lang="en-US" sz="4000" dirty="0"/>
            </a:br>
            <a:endParaRPr lang="en-US" sz="40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029729" y="2396358"/>
            <a:ext cx="5703025" cy="2953408"/>
          </a:xfrm>
          <a:ln w="3175">
            <a:gradFill>
              <a:gsLst>
                <a:gs pos="0">
                  <a:schemeClr val="bg1">
                    <a:lumMod val="95000"/>
                  </a:schemeClr>
                </a:gs>
                <a:gs pos="100000">
                  <a:schemeClr val="accent1"/>
                </a:gs>
              </a:gsLst>
            </a:gradFill>
          </a:ln>
        </p:spPr>
        <p:txBody>
          <a:bodyPr rtlCol="0">
            <a:noAutofit/>
          </a:bodyPr>
          <a:lstStyle/>
          <a:p>
            <a:pPr algn="l" fontAlgn="auto">
              <a:spcAft>
                <a:spcPts val="0"/>
              </a:spcAft>
              <a:defRPr/>
            </a:pPr>
            <a:endParaRPr lang="en-US" sz="2000" dirty="0" smtClean="0"/>
          </a:p>
          <a:p>
            <a:pPr marL="285750" indent="-285750" algn="l" fontAlgn="auto">
              <a:spcAft>
                <a:spcPts val="0"/>
              </a:spcAft>
              <a:buFont typeface="Wingdings" panose="05000000000000000000" pitchFamily="2" charset="2"/>
              <a:buChar char="Ø"/>
              <a:defRPr/>
            </a:pPr>
            <a:r>
              <a:rPr lang="en-US" sz="2000" dirty="0" smtClean="0"/>
              <a:t>An user friendly LCD representation based on AT89C51 microcontroller is used.</a:t>
            </a:r>
          </a:p>
          <a:p>
            <a:pPr marL="285750" indent="-285750" algn="l" fontAlgn="auto">
              <a:spcAft>
                <a:spcPts val="0"/>
              </a:spcAft>
              <a:buFont typeface="Wingdings" panose="05000000000000000000" pitchFamily="2" charset="2"/>
              <a:buChar char="Ø"/>
              <a:defRPr/>
            </a:pPr>
            <a:r>
              <a:rPr lang="en-US" sz="2000" dirty="0" smtClean="0"/>
              <a:t>It will give information about the function which is being currently carried out by motors. </a:t>
            </a:r>
            <a:endParaRPr lang="en-US" sz="2000" dirty="0"/>
          </a:p>
          <a:p>
            <a:pPr marL="285750" indent="-285750" algn="l" fontAlgn="auto">
              <a:spcAft>
                <a:spcPts val="0"/>
              </a:spcAft>
              <a:buFont typeface="Wingdings" panose="05000000000000000000" pitchFamily="2" charset="2"/>
              <a:buChar char="Ø"/>
              <a:defRPr/>
            </a:pPr>
            <a:r>
              <a:rPr lang="en-US" sz="2000" dirty="0" smtClean="0"/>
              <a:t>Inputs given by user from keypad are also visible on LCD.</a:t>
            </a:r>
          </a:p>
          <a:p>
            <a:pPr algn="l" fontAlgn="auto">
              <a:spcAft>
                <a:spcPts val="0"/>
              </a:spcAft>
              <a:defRPr/>
            </a:pPr>
            <a:endParaRPr lang="en-US" sz="2000" dirty="0" smtClean="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10</a:t>
            </a:fld>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5310" y="621306"/>
            <a:ext cx="3520966" cy="5739297"/>
          </a:xfrm>
          <a:prstGeom prst="rect">
            <a:avLst/>
          </a:prstGeom>
        </p:spPr>
      </p:pic>
    </p:spTree>
    <p:extLst>
      <p:ext uri="{BB962C8B-B14F-4D97-AF65-F5344CB8AC3E}">
        <p14:creationId xmlns:p14="http://schemas.microsoft.com/office/powerpoint/2010/main" val="38226022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618802" y="659004"/>
            <a:ext cx="6524880" cy="1618594"/>
          </a:xfrm>
          <a:noFill/>
        </p:spPr>
        <p:txBody>
          <a:bodyPr rtlCol="0">
            <a:noAutofit/>
          </a:bodyPr>
          <a:lstStyle/>
          <a:p>
            <a:pPr algn="ctr" fontAlgn="auto">
              <a:spcAft>
                <a:spcPts val="0"/>
              </a:spcAft>
              <a:defRPr/>
            </a:pP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smtClean="0"/>
              <a:t>ROBOTIC ARM</a:t>
            </a:r>
            <a:r>
              <a:rPr lang="en-US" sz="4000" dirty="0"/>
              <a:t/>
            </a:r>
            <a:br>
              <a:rPr lang="en-US" sz="4000" dirty="0"/>
            </a:br>
            <a:endParaRPr lang="en-US" sz="40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029729" y="2396358"/>
            <a:ext cx="5703025" cy="2953408"/>
          </a:xfrm>
          <a:ln w="3175">
            <a:gradFill>
              <a:gsLst>
                <a:gs pos="0">
                  <a:schemeClr val="bg1">
                    <a:lumMod val="95000"/>
                  </a:schemeClr>
                </a:gs>
                <a:gs pos="100000">
                  <a:schemeClr val="accent1"/>
                </a:gs>
              </a:gsLst>
            </a:gradFill>
          </a:ln>
        </p:spPr>
        <p:txBody>
          <a:bodyPr rtlCol="0">
            <a:noAutofit/>
          </a:bodyPr>
          <a:lstStyle/>
          <a:p>
            <a:pPr algn="l" fontAlgn="auto">
              <a:spcAft>
                <a:spcPts val="0"/>
              </a:spcAft>
              <a:defRPr/>
            </a:pPr>
            <a:endParaRPr lang="en-US" sz="2000" dirty="0" smtClean="0"/>
          </a:p>
          <a:p>
            <a:pPr marL="285750" indent="-285750" algn="l" fontAlgn="auto">
              <a:spcAft>
                <a:spcPts val="0"/>
              </a:spcAft>
              <a:buFont typeface="Wingdings" panose="05000000000000000000" pitchFamily="2" charset="2"/>
              <a:buChar char="Ø"/>
              <a:defRPr/>
            </a:pPr>
            <a:r>
              <a:rPr lang="en-US" sz="2000" dirty="0" smtClean="0"/>
              <a:t>Working of robotic arm is controlled by stepper motors</a:t>
            </a:r>
          </a:p>
          <a:p>
            <a:pPr marL="285750" indent="-285750" algn="l" fontAlgn="auto">
              <a:spcAft>
                <a:spcPts val="0"/>
              </a:spcAft>
              <a:buFont typeface="Wingdings" panose="05000000000000000000" pitchFamily="2" charset="2"/>
              <a:buChar char="Ø"/>
              <a:defRPr/>
            </a:pPr>
            <a:r>
              <a:rPr lang="en-US" sz="2000" dirty="0" smtClean="0"/>
              <a:t>Combined </a:t>
            </a:r>
            <a:r>
              <a:rPr lang="en-US" sz="2000" dirty="0"/>
              <a:t>c</a:t>
            </a:r>
            <a:r>
              <a:rPr lang="en-US" sz="2000" dirty="0" smtClean="0"/>
              <a:t>lockwise and anticlockwise movement of motors will form the basic movement of robotic arm.</a:t>
            </a:r>
          </a:p>
          <a:p>
            <a:pPr marL="285750" indent="-285750" algn="l" fontAlgn="auto">
              <a:spcAft>
                <a:spcPts val="0"/>
              </a:spcAft>
              <a:buFont typeface="Wingdings" panose="05000000000000000000" pitchFamily="2" charset="2"/>
              <a:buChar char="Ø"/>
              <a:defRPr/>
            </a:pPr>
            <a:r>
              <a:rPr lang="en-US" sz="2000" dirty="0" smtClean="0"/>
              <a:t>To drive stepper motors ULN2003a is used as driver circuit.</a:t>
            </a:r>
            <a:endParaRPr lang="en-US" sz="2000" dirty="0"/>
          </a:p>
          <a:p>
            <a:pPr marL="285750" indent="-285750" algn="l" fontAlgn="auto">
              <a:spcAft>
                <a:spcPts val="0"/>
              </a:spcAft>
              <a:buFont typeface="Wingdings" panose="05000000000000000000" pitchFamily="2" charset="2"/>
              <a:buChar char="Ø"/>
              <a:defRPr/>
            </a:pPr>
            <a:endParaRPr lang="en-US" sz="2000" dirty="0" smtClean="0"/>
          </a:p>
          <a:p>
            <a:pPr algn="l" fontAlgn="auto">
              <a:spcAft>
                <a:spcPts val="0"/>
              </a:spcAft>
              <a:defRPr/>
            </a:pPr>
            <a:endParaRPr lang="en-US" sz="2000" dirty="0" smtClean="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11</a:t>
            </a:fld>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2077" y="753605"/>
            <a:ext cx="4645573" cy="5569408"/>
          </a:xfrm>
          <a:prstGeom prst="rect">
            <a:avLst/>
          </a:prstGeom>
        </p:spPr>
      </p:pic>
    </p:spTree>
    <p:extLst>
      <p:ext uri="{BB962C8B-B14F-4D97-AF65-F5344CB8AC3E}">
        <p14:creationId xmlns:p14="http://schemas.microsoft.com/office/powerpoint/2010/main" val="141815501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673581" y="2274570"/>
            <a:ext cx="3773215" cy="2228850"/>
          </a:xfrm>
          <a:noFill/>
        </p:spPr>
        <p:txBody>
          <a:bodyPr rtlCol="0">
            <a:noAutofit/>
          </a:bodyPr>
          <a:lstStyle/>
          <a:p>
            <a:pPr algn="ctr" fontAlgn="auto">
              <a:spcAft>
                <a:spcPts val="0"/>
              </a:spcAft>
              <a:defRPr/>
            </a:pPr>
            <a:r>
              <a:rPr lang="en-US" sz="4000" dirty="0" smtClean="0"/>
              <a:t>RESULTS/</a:t>
            </a:r>
            <a:br>
              <a:rPr lang="en-US" sz="4000" dirty="0" smtClean="0"/>
            </a:br>
            <a:r>
              <a:rPr lang="en-US" sz="4000" dirty="0" smtClean="0"/>
              <a:t>SCOPE </a:t>
            </a:r>
            <a:r>
              <a:rPr lang="en-US" sz="4000" dirty="0"/>
              <a:t/>
            </a:r>
            <a:br>
              <a:rPr lang="en-US" sz="4000" dirty="0"/>
            </a:br>
            <a:endParaRPr lang="en-US" sz="40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4686000" y="1244901"/>
            <a:ext cx="6547944" cy="4734546"/>
          </a:xfrm>
          <a:ln w="3175">
            <a:gradFill>
              <a:gsLst>
                <a:gs pos="0">
                  <a:schemeClr val="bg1">
                    <a:lumMod val="95000"/>
                  </a:schemeClr>
                </a:gs>
                <a:gs pos="100000">
                  <a:schemeClr val="accent1"/>
                </a:gs>
              </a:gsLst>
            </a:gradFill>
          </a:ln>
        </p:spPr>
        <p:txBody>
          <a:bodyPr rtlCol="0">
            <a:noAutofit/>
          </a:bodyPr>
          <a:lstStyle/>
          <a:p>
            <a:pPr marL="285750" indent="-285750" algn="l" fontAlgn="auto">
              <a:spcAft>
                <a:spcPts val="0"/>
              </a:spcAft>
              <a:buFont typeface="Wingdings" panose="05000000000000000000" pitchFamily="2" charset="2"/>
              <a:buChar char="Ø"/>
              <a:defRPr/>
            </a:pPr>
            <a:endParaRPr lang="en-US" sz="2000" dirty="0" smtClean="0"/>
          </a:p>
          <a:p>
            <a:pPr marL="285750" indent="-285750" algn="l" fontAlgn="auto">
              <a:spcAft>
                <a:spcPts val="0"/>
              </a:spcAft>
              <a:buFont typeface="Wingdings" panose="05000000000000000000" pitchFamily="2" charset="2"/>
              <a:buChar char="Ø"/>
              <a:defRPr/>
            </a:pPr>
            <a:r>
              <a:rPr lang="en-US" sz="2000" dirty="0"/>
              <a:t>I</a:t>
            </a:r>
            <a:r>
              <a:rPr lang="en-US" dirty="0" smtClean="0"/>
              <a:t>f </a:t>
            </a:r>
            <a:r>
              <a:rPr lang="en-US" dirty="0"/>
              <a:t>more time and more efforts would have been put into the </a:t>
            </a:r>
            <a:r>
              <a:rPr lang="en-US" dirty="0" smtClean="0"/>
              <a:t>model the definitely </a:t>
            </a:r>
            <a:r>
              <a:rPr lang="en-US" dirty="0"/>
              <a:t>more complexity could have been brought </a:t>
            </a:r>
            <a:r>
              <a:rPr lang="en-US" dirty="0" smtClean="0"/>
              <a:t>out of it .</a:t>
            </a:r>
          </a:p>
          <a:p>
            <a:pPr marL="285750" indent="-285750" algn="l" fontAlgn="auto">
              <a:spcAft>
                <a:spcPts val="0"/>
              </a:spcAft>
              <a:buFont typeface="Wingdings" panose="05000000000000000000" pitchFamily="2" charset="2"/>
              <a:buChar char="Ø"/>
              <a:defRPr/>
            </a:pPr>
            <a:r>
              <a:rPr lang="en-US" dirty="0" smtClean="0"/>
              <a:t>Moreover </a:t>
            </a:r>
            <a:r>
              <a:rPr lang="en-US" dirty="0"/>
              <a:t>instead of manual operation of </a:t>
            </a:r>
            <a:r>
              <a:rPr lang="en-US" dirty="0" smtClean="0"/>
              <a:t>functions </a:t>
            </a:r>
            <a:r>
              <a:rPr lang="en-US" dirty="0"/>
              <a:t>and controller could have been replaced by pre-defined computer program or merely by pressing switch operated</a:t>
            </a:r>
            <a:r>
              <a:rPr lang="en-US" dirty="0" smtClean="0"/>
              <a:t>.</a:t>
            </a:r>
          </a:p>
          <a:p>
            <a:pPr marL="285750" indent="-285750" algn="l" fontAlgn="auto">
              <a:spcAft>
                <a:spcPts val="0"/>
              </a:spcAft>
              <a:buFont typeface="Wingdings" panose="05000000000000000000" pitchFamily="2" charset="2"/>
              <a:buChar char="Ø"/>
              <a:defRPr/>
            </a:pPr>
            <a:r>
              <a:rPr lang="en-US" dirty="0" smtClean="0"/>
              <a:t>These keys once pressed will remain save indefinitely to perform the specific function unless stopped to do so.</a:t>
            </a:r>
          </a:p>
          <a:p>
            <a:pPr marL="285750" indent="-285750" algn="l" fontAlgn="auto">
              <a:spcAft>
                <a:spcPts val="0"/>
              </a:spcAft>
              <a:buFont typeface="Wingdings" panose="05000000000000000000" pitchFamily="2" charset="2"/>
              <a:buChar char="Ø"/>
              <a:defRPr/>
            </a:pPr>
            <a:r>
              <a:rPr lang="en-US" dirty="0" smtClean="0"/>
              <a:t>Further </a:t>
            </a:r>
            <a:r>
              <a:rPr lang="en-US" dirty="0"/>
              <a:t>more varieties and more flexibility to add or replace any part according to the requirements can be done to improve its use and increase field of usage and to make it more universal or flexible.</a:t>
            </a:r>
            <a:r>
              <a:rPr lang="en-US" sz="2000" dirty="0" smtClean="0"/>
              <a:t>   </a:t>
            </a:r>
          </a:p>
          <a:p>
            <a:pPr marL="285750" indent="-285750" algn="l" fontAlgn="auto">
              <a:spcAft>
                <a:spcPts val="0"/>
              </a:spcAft>
              <a:buFont typeface="Wingdings" panose="05000000000000000000" pitchFamily="2" charset="2"/>
              <a:buChar char="Ø"/>
              <a:defRPr/>
            </a:pPr>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12</a:t>
            </a:fld>
            <a:endParaRPr lang="en-US" dirty="0"/>
          </a:p>
        </p:txBody>
      </p:sp>
    </p:spTree>
    <p:extLst>
      <p:ext uri="{BB962C8B-B14F-4D97-AF65-F5344CB8AC3E}">
        <p14:creationId xmlns:p14="http://schemas.microsoft.com/office/powerpoint/2010/main" val="274899393"/>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613278" y="1041050"/>
            <a:ext cx="3773215" cy="3595261"/>
          </a:xfrm>
          <a:noFill/>
        </p:spPr>
        <p:txBody>
          <a:bodyPr rtlCol="0">
            <a:noAutofit/>
          </a:bodyPr>
          <a:lstStyle/>
          <a:p>
            <a:pPr algn="ctr" fontAlgn="auto">
              <a:spcAft>
                <a:spcPts val="0"/>
              </a:spcAft>
              <a:defRPr/>
            </a:pPr>
            <a:r>
              <a:rPr lang="en-US" sz="4000" dirty="0" smtClean="0"/>
              <a:t>CONCLUSION:</a:t>
            </a:r>
            <a:r>
              <a:rPr lang="en-US" sz="4000" dirty="0"/>
              <a:t/>
            </a:r>
            <a:br>
              <a:rPr lang="en-US" sz="4000" dirty="0"/>
            </a:br>
            <a:endParaRPr lang="en-US" sz="40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4812030" y="1165860"/>
            <a:ext cx="6675120" cy="4857750"/>
          </a:xfrm>
          <a:ln w="3175">
            <a:gradFill>
              <a:gsLst>
                <a:gs pos="0">
                  <a:schemeClr val="bg1">
                    <a:lumMod val="95000"/>
                  </a:schemeClr>
                </a:gs>
                <a:gs pos="100000">
                  <a:schemeClr val="accent1"/>
                </a:gs>
              </a:gsLst>
            </a:gradFill>
          </a:ln>
        </p:spPr>
        <p:txBody>
          <a:bodyPr rtlCol="0">
            <a:noAutofit/>
          </a:bodyPr>
          <a:lstStyle/>
          <a:p>
            <a:pPr algn="l" fontAlgn="auto">
              <a:spcAft>
                <a:spcPts val="0"/>
              </a:spcAft>
              <a:defRPr/>
            </a:pPr>
            <a:endParaRPr lang="en-US" sz="2000" dirty="0" smtClean="0"/>
          </a:p>
          <a:p>
            <a:pPr marL="285750" indent="-285750" algn="l" fontAlgn="auto">
              <a:spcAft>
                <a:spcPts val="0"/>
              </a:spcAft>
              <a:buFont typeface="Wingdings" panose="05000000000000000000" pitchFamily="2" charset="2"/>
              <a:buChar char="Ø"/>
              <a:defRPr/>
            </a:pPr>
            <a:r>
              <a:rPr lang="en-US" sz="2000" dirty="0"/>
              <a:t>W</a:t>
            </a:r>
            <a:r>
              <a:rPr lang="en-US" sz="2000" dirty="0" smtClean="0"/>
              <a:t>e </a:t>
            </a:r>
            <a:r>
              <a:rPr lang="en-US" sz="2000" dirty="0"/>
              <a:t>deduced that in comparison to humans, </a:t>
            </a:r>
            <a:r>
              <a:rPr lang="en-US" sz="2000" dirty="0" smtClean="0"/>
              <a:t>robots can </a:t>
            </a:r>
            <a:r>
              <a:rPr lang="en-US" sz="2000" dirty="0"/>
              <a:t>be much stronger and are therefore able to lift heavier weights and exert larger forces. </a:t>
            </a:r>
            <a:endParaRPr lang="en-US" sz="2000" dirty="0" smtClean="0"/>
          </a:p>
          <a:p>
            <a:pPr marL="285750" indent="-285750" algn="l" fontAlgn="auto">
              <a:spcAft>
                <a:spcPts val="0"/>
              </a:spcAft>
              <a:buFont typeface="Wingdings" panose="05000000000000000000" pitchFamily="2" charset="2"/>
              <a:buChar char="Ø"/>
              <a:defRPr/>
            </a:pPr>
            <a:r>
              <a:rPr lang="en-US" sz="2000" dirty="0" smtClean="0"/>
              <a:t>They </a:t>
            </a:r>
            <a:r>
              <a:rPr lang="en-US" sz="2000" dirty="0"/>
              <a:t>can be very precise in their movements, reduce labor costs, improve working conditions, reduce material wastage and improve product </a:t>
            </a:r>
            <a:r>
              <a:rPr lang="en-US" sz="2000" dirty="0" smtClean="0"/>
              <a:t>quality.</a:t>
            </a:r>
          </a:p>
          <a:p>
            <a:pPr marL="285750" indent="-285750" algn="l" fontAlgn="auto">
              <a:spcAft>
                <a:spcPts val="0"/>
              </a:spcAft>
              <a:buFont typeface="Wingdings" panose="05000000000000000000" pitchFamily="2" charset="2"/>
              <a:buChar char="Ø"/>
              <a:defRPr/>
            </a:pPr>
            <a:r>
              <a:rPr lang="en-US" sz="2000" dirty="0" smtClean="0"/>
              <a:t>It </a:t>
            </a:r>
            <a:r>
              <a:rPr lang="en-US" sz="2000" dirty="0"/>
              <a:t>implements Intelligent Machines (IMs) to perform anthropomorphic tasks with minimum supervision and interaction with a human operator</a:t>
            </a:r>
            <a:r>
              <a:rPr lang="en-US" sz="2000" dirty="0" smtClean="0"/>
              <a:t>.</a:t>
            </a:r>
          </a:p>
          <a:p>
            <a:pPr marL="285750" indent="-285750" algn="l" fontAlgn="auto">
              <a:spcAft>
                <a:spcPts val="0"/>
              </a:spcAft>
              <a:buFont typeface="Wingdings" panose="05000000000000000000" pitchFamily="2" charset="2"/>
              <a:buChar char="Ø"/>
              <a:defRPr/>
            </a:pPr>
            <a:r>
              <a:rPr lang="en-US" sz="2000" dirty="0" smtClean="0"/>
              <a:t>This </a:t>
            </a:r>
            <a:r>
              <a:rPr lang="en-US" sz="2000" dirty="0"/>
              <a:t>project can be further enhanced to as a multi-disciplinary project involving electrical and mechanical engineers to work together to create more complex, intelligent robots controlled by the </a:t>
            </a:r>
            <a:r>
              <a:rPr lang="en-US" sz="2000" dirty="0" smtClean="0"/>
              <a:t>AT89C51 </a:t>
            </a:r>
            <a:r>
              <a:rPr lang="en-US" sz="2000" dirty="0"/>
              <a:t>micro-controller. </a:t>
            </a:r>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13</a:t>
            </a:fld>
            <a:endParaRPr lang="en-US" dirty="0"/>
          </a:p>
        </p:txBody>
      </p:sp>
    </p:spTree>
    <p:extLst>
      <p:ext uri="{BB962C8B-B14F-4D97-AF65-F5344CB8AC3E}">
        <p14:creationId xmlns:p14="http://schemas.microsoft.com/office/powerpoint/2010/main" val="103754564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34818"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447416" y="5526636"/>
            <a:ext cx="3657600" cy="1212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3"/>
          <a:srcRect/>
          <a:stretch>
            <a:fillRect/>
          </a:stretch>
        </a:blipFill>
        <a:effectLst/>
      </p:bgPr>
    </p:bg>
    <p:spTree>
      <p:nvGrpSpPr>
        <p:cNvPr id="1" name=""/>
        <p:cNvGrpSpPr/>
        <p:nvPr/>
      </p:nvGrpSpPr>
      <p:grpSpPr>
        <a:xfrm>
          <a:off x="0" y="0"/>
          <a:ext cx="0" cy="0"/>
          <a:chOff x="0" y="0"/>
          <a:chExt cx="0" cy="0"/>
        </a:xfrm>
      </p:grpSpPr>
      <p:pic>
        <p:nvPicPr>
          <p:cNvPr id="24578" name="Picture Placeholder 6"/>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t="337" b="337"/>
          <a:stretch>
            <a:fillRect/>
          </a:stretch>
        </p:blipFill>
        <p:spPr>
          <a:blipFill dpi="0" rotWithShape="1">
            <a:blip r:embed="rId4"/>
            <a:srcRect/>
            <a:stretch>
              <a:fillRect/>
            </a:stretch>
          </a:blipFill>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p:txBody>
          <a:bodyPr rtlCol="0">
            <a:noAutofit/>
          </a:bodyPr>
          <a:lstStyle/>
          <a:p>
            <a:pPr fontAlgn="auto">
              <a:spcAft>
                <a:spcPts val="0"/>
              </a:spcAft>
              <a:defRPr/>
            </a:pPr>
            <a:r>
              <a:rPr lang="en-US" dirty="0" smtClean="0"/>
              <a:t>A ROBOTIC ARM</a:t>
            </a:r>
            <a:endParaRPr lang="en-US"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ln>
            <a:gradFill>
              <a:gsLst>
                <a:gs pos="0">
                  <a:schemeClr val="bg1">
                    <a:lumMod val="95000"/>
                  </a:schemeClr>
                </a:gs>
                <a:gs pos="100000">
                  <a:schemeClr val="accent1"/>
                </a:gs>
              </a:gsLst>
            </a:gradFill>
          </a:ln>
        </p:spPr>
        <p:txBody>
          <a:bodyPr rtlCol="0">
            <a:noAutofit/>
          </a:bodyPr>
          <a:lstStyle/>
          <a:p>
            <a:pPr fontAlgn="auto">
              <a:spcAft>
                <a:spcPts val="0"/>
              </a:spcAft>
              <a:defRPr/>
            </a:pPr>
            <a:r>
              <a:rPr lang="en-US" dirty="0" smtClean="0"/>
              <a:t>Microprocessors Systems</a:t>
            </a:r>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1703070" y="984589"/>
            <a:ext cx="8778240" cy="5210471"/>
          </a:xfrm>
        </p:spPr>
        <p:txBody>
          <a:bodyPr rtlCol="0">
            <a:noAutofit/>
          </a:bodyPr>
          <a:lstStyle/>
          <a:p>
            <a:pPr algn="ctr" fontAlgn="auto">
              <a:spcAft>
                <a:spcPts val="0"/>
              </a:spcAft>
              <a:defRPr/>
            </a:pPr>
            <a:r>
              <a:rPr lang="en-US" sz="4000" dirty="0" smtClean="0"/>
              <a:t/>
            </a:r>
            <a:br>
              <a:rPr lang="en-US" sz="4000" dirty="0" smtClean="0"/>
            </a:br>
            <a:endParaRPr lang="en-US" sz="4000"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F3D3889F-A4C5-4572-B415-F1F3ADFB1C73}" type="slidenum">
              <a:rPr lang="en-US"/>
              <a:pPr>
                <a:defRPr/>
              </a:pPr>
              <a:t>3</a:t>
            </a:fld>
            <a:endParaRPr lang="en-US" dirty="0"/>
          </a:p>
        </p:txBody>
      </p:sp>
      <p:sp>
        <p:nvSpPr>
          <p:cNvPr id="25606" name="TextBox 12"/>
          <p:cNvSpPr txBox="1">
            <a:spLocks noChangeArrowheads="1"/>
          </p:cNvSpPr>
          <p:nvPr/>
        </p:nvSpPr>
        <p:spPr bwMode="auto">
          <a:xfrm flipH="1">
            <a:off x="3944938" y="1382713"/>
            <a:ext cx="583882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Light" panose="020F0302020204030204" pitchFamily="34" charset="0"/>
              </a:defRPr>
            </a:lvl1pPr>
            <a:lvl2pPr marL="742950" indent="-285750">
              <a:defRPr>
                <a:solidFill>
                  <a:schemeClr val="tx1"/>
                </a:solidFill>
                <a:latin typeface="Calibri Light" panose="020F0302020204030204" pitchFamily="34" charset="0"/>
              </a:defRPr>
            </a:lvl2pPr>
            <a:lvl3pPr marL="1143000" indent="-228600">
              <a:defRPr>
                <a:solidFill>
                  <a:schemeClr val="tx1"/>
                </a:solidFill>
                <a:latin typeface="Calibri Light" panose="020F0302020204030204" pitchFamily="34" charset="0"/>
              </a:defRPr>
            </a:lvl3pPr>
            <a:lvl4pPr marL="1600200" indent="-228600">
              <a:defRPr>
                <a:solidFill>
                  <a:schemeClr val="tx1"/>
                </a:solidFill>
                <a:latin typeface="Calibri Light" panose="020F0302020204030204" pitchFamily="34" charset="0"/>
              </a:defRPr>
            </a:lvl4pPr>
            <a:lvl5pPr marL="2057400" indent="-228600">
              <a:defRPr>
                <a:solidFill>
                  <a:schemeClr val="tx1"/>
                </a:solidFill>
                <a:latin typeface="Calibri Light" panose="020F0302020204030204" pitchFamily="34" charset="0"/>
              </a:defRPr>
            </a:lvl5pPr>
            <a:lvl6pPr marL="2514600" indent="-228600" fontAlgn="base">
              <a:spcBef>
                <a:spcPct val="0"/>
              </a:spcBef>
              <a:spcAft>
                <a:spcPct val="0"/>
              </a:spcAft>
              <a:defRPr>
                <a:solidFill>
                  <a:schemeClr val="tx1"/>
                </a:solidFill>
                <a:latin typeface="Calibri Light" panose="020F0302020204030204" pitchFamily="34" charset="0"/>
              </a:defRPr>
            </a:lvl6pPr>
            <a:lvl7pPr marL="2971800" indent="-228600" fontAlgn="base">
              <a:spcBef>
                <a:spcPct val="0"/>
              </a:spcBef>
              <a:spcAft>
                <a:spcPct val="0"/>
              </a:spcAft>
              <a:defRPr>
                <a:solidFill>
                  <a:schemeClr val="tx1"/>
                </a:solidFill>
                <a:latin typeface="Calibri Light" panose="020F0302020204030204" pitchFamily="34" charset="0"/>
              </a:defRPr>
            </a:lvl7pPr>
            <a:lvl8pPr marL="3429000" indent="-228600" fontAlgn="base">
              <a:spcBef>
                <a:spcPct val="0"/>
              </a:spcBef>
              <a:spcAft>
                <a:spcPct val="0"/>
              </a:spcAft>
              <a:defRPr>
                <a:solidFill>
                  <a:schemeClr val="tx1"/>
                </a:solidFill>
                <a:latin typeface="Calibri Light" panose="020F0302020204030204" pitchFamily="34" charset="0"/>
              </a:defRPr>
            </a:lvl8pPr>
            <a:lvl9pPr marL="3886200" indent="-228600" fontAlgn="base">
              <a:spcBef>
                <a:spcPct val="0"/>
              </a:spcBef>
              <a:spcAft>
                <a:spcPct val="0"/>
              </a:spcAft>
              <a:defRPr>
                <a:solidFill>
                  <a:schemeClr val="tx1"/>
                </a:solidFill>
                <a:latin typeface="Calibri Light" panose="020F0302020204030204" pitchFamily="34" charset="0"/>
              </a:defRPr>
            </a:lvl9pPr>
          </a:lstStyle>
          <a:p>
            <a:pPr eaLnBrk="1" hangingPunct="1"/>
            <a:r>
              <a:rPr lang="en-US" altLang="en-US" sz="4000" b="1"/>
              <a:t> GROUP MEMBERS</a:t>
            </a:r>
          </a:p>
        </p:txBody>
      </p:sp>
      <p:graphicFrame>
        <p:nvGraphicFramePr>
          <p:cNvPr id="14" name="Table 13">
            <a:extLst>
              <a:ext uri="{FF2B5EF4-FFF2-40B4-BE49-F238E27FC236}">
                <a16:creationId xmlns:a16="http://schemas.microsoft.com/office/drawing/2014/main" id="{BEE0921D-4C1D-4106-9AC0-F73F30E8DA3C}"/>
              </a:ext>
            </a:extLst>
          </p:cNvPr>
          <p:cNvGraphicFramePr>
            <a:graphicFrameLocks noGrp="1"/>
          </p:cNvGraphicFramePr>
          <p:nvPr>
            <p:extLst>
              <p:ext uri="{D42A27DB-BD31-4B8C-83A1-F6EECF244321}">
                <p14:modId xmlns:p14="http://schemas.microsoft.com/office/powerpoint/2010/main" val="1231849819"/>
              </p:ext>
            </p:extLst>
          </p:nvPr>
        </p:nvGraphicFramePr>
        <p:xfrm>
          <a:off x="3178175" y="2757488"/>
          <a:ext cx="5772150" cy="2771776"/>
        </p:xfrm>
        <a:graphic>
          <a:graphicData uri="http://schemas.openxmlformats.org/drawingml/2006/table">
            <a:tbl>
              <a:tblPr firstRow="1" firstCol="1">
                <a:tableStyleId>{5C22544A-7EE6-4342-B048-85BDC9FD1C3A}</a:tableStyleId>
              </a:tblPr>
              <a:tblGrid>
                <a:gridCol w="1600199">
                  <a:extLst>
                    <a:ext uri="{9D8B030D-6E8A-4147-A177-3AD203B41FA5}">
                      <a16:colId xmlns:a16="http://schemas.microsoft.com/office/drawing/2014/main" val="115202853"/>
                    </a:ext>
                  </a:extLst>
                </a:gridCol>
                <a:gridCol w="2247901">
                  <a:extLst>
                    <a:ext uri="{9D8B030D-6E8A-4147-A177-3AD203B41FA5}">
                      <a16:colId xmlns:a16="http://schemas.microsoft.com/office/drawing/2014/main" val="1010693434"/>
                    </a:ext>
                  </a:extLst>
                </a:gridCol>
                <a:gridCol w="1924050">
                  <a:extLst>
                    <a:ext uri="{9D8B030D-6E8A-4147-A177-3AD203B41FA5}">
                      <a16:colId xmlns:a16="http://schemas.microsoft.com/office/drawing/2014/main" val="608292439"/>
                    </a:ext>
                  </a:extLst>
                </a:gridCol>
              </a:tblGrid>
              <a:tr h="611950">
                <a:tc>
                  <a:txBody>
                    <a:bodyPr/>
                    <a:lstStyle/>
                    <a:p>
                      <a:pPr algn="ctr"/>
                      <a:r>
                        <a:rPr lang="en-US" sz="1800" dirty="0" smtClean="0"/>
                        <a:t>S.no.</a:t>
                      </a:r>
                      <a:endParaRPr lang="en-US" sz="1800" dirty="0"/>
                    </a:p>
                  </a:txBody>
                  <a:tcPr marT="45716" marB="4571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smtClean="0"/>
                        <a:t>Names </a:t>
                      </a:r>
                    </a:p>
                  </a:txBody>
                  <a:tcPr marT="45716" marB="4571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tc>
                  <a:txBody>
                    <a:bodyPr/>
                    <a:lstStyle/>
                    <a:p>
                      <a:pPr algn="ctr"/>
                      <a:r>
                        <a:rPr lang="en-US" sz="1800" dirty="0" smtClean="0"/>
                        <a:t>CMS</a:t>
                      </a:r>
                      <a:endParaRPr lang="en-US" sz="1800" dirty="0"/>
                    </a:p>
                  </a:txBody>
                  <a:tcPr marT="45716" marB="45716">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75000"/>
                        <a:lumOff val="25000"/>
                      </a:schemeClr>
                    </a:solidFill>
                  </a:tcPr>
                </a:tc>
                <a:extLst>
                  <a:ext uri="{0D108BD9-81ED-4DB2-BD59-A6C34878D82A}">
                    <a16:rowId xmlns:a16="http://schemas.microsoft.com/office/drawing/2014/main" val="1007223600"/>
                  </a:ext>
                </a:extLst>
              </a:tr>
              <a:tr h="719942">
                <a:tc>
                  <a:txBody>
                    <a:bodyPr/>
                    <a:lstStyle/>
                    <a:p>
                      <a:pPr algn="ctr"/>
                      <a:r>
                        <a:rPr lang="en-US" sz="1800" dirty="0" smtClean="0">
                          <a:solidFill>
                            <a:schemeClr val="tx1"/>
                          </a:solidFill>
                        </a:rPr>
                        <a:t>1.</a:t>
                      </a:r>
                      <a:endParaRPr lang="en-US" sz="1800" dirty="0">
                        <a:solidFill>
                          <a:schemeClr val="tx1"/>
                        </a:solidFill>
                      </a:endParaRPr>
                    </a:p>
                  </a:txBody>
                  <a:tcPr marT="45716" marB="45716">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800" dirty="0" smtClean="0"/>
                        <a:t>CH M</a:t>
                      </a:r>
                      <a:r>
                        <a:rPr lang="en-US" sz="1800" baseline="0" dirty="0" smtClean="0"/>
                        <a:t> Shaheer Yasir</a:t>
                      </a:r>
                      <a:endParaRPr lang="en-US" sz="1800" dirty="0"/>
                    </a:p>
                  </a:txBody>
                  <a:tcPr marT="45716" marB="45716">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800" dirty="0" smtClean="0"/>
                        <a:t>286021</a:t>
                      </a:r>
                      <a:endParaRPr lang="en-US" sz="1800" dirty="0"/>
                    </a:p>
                  </a:txBody>
                  <a:tcPr marT="45716" marB="45716">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83495943"/>
                  </a:ext>
                </a:extLst>
              </a:tr>
              <a:tr h="719942">
                <a:tc>
                  <a:txBody>
                    <a:bodyPr/>
                    <a:lstStyle/>
                    <a:p>
                      <a:pPr algn="ctr"/>
                      <a:r>
                        <a:rPr lang="en-US" sz="1800" dirty="0" smtClean="0">
                          <a:solidFill>
                            <a:schemeClr val="tx1"/>
                          </a:solidFill>
                        </a:rPr>
                        <a:t>2.</a:t>
                      </a:r>
                      <a:endParaRPr lang="en-US" sz="1800" dirty="0">
                        <a:solidFill>
                          <a:schemeClr val="tx1"/>
                        </a:solidFill>
                      </a:endParaRPr>
                    </a:p>
                  </a:txBody>
                  <a:tcPr marT="45716" marB="45716">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800" dirty="0" smtClean="0"/>
                        <a:t>Muhammad</a:t>
                      </a:r>
                      <a:r>
                        <a:rPr lang="en-US" sz="1800" baseline="0" dirty="0" smtClean="0"/>
                        <a:t> Hamza</a:t>
                      </a:r>
                      <a:endParaRPr lang="en-US" sz="1800" dirty="0"/>
                    </a:p>
                  </a:txBody>
                  <a:tcPr marT="45716" marB="45716">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800" dirty="0" smtClean="0"/>
                        <a:t>290951</a:t>
                      </a:r>
                      <a:endParaRPr lang="en-US" sz="1800" dirty="0"/>
                    </a:p>
                  </a:txBody>
                  <a:tcPr marT="45716" marB="45716">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912132828"/>
                  </a:ext>
                </a:extLst>
              </a:tr>
              <a:tr h="719942">
                <a:tc>
                  <a:txBody>
                    <a:bodyPr/>
                    <a:lstStyle/>
                    <a:p>
                      <a:pPr algn="ctr"/>
                      <a:r>
                        <a:rPr lang="en-US" sz="1800" dirty="0" smtClean="0">
                          <a:solidFill>
                            <a:schemeClr val="tx1"/>
                          </a:solidFill>
                        </a:rPr>
                        <a:t>3.</a:t>
                      </a:r>
                      <a:endParaRPr lang="en-US" sz="1800" dirty="0">
                        <a:solidFill>
                          <a:schemeClr val="tx1"/>
                        </a:solidFill>
                      </a:endParaRPr>
                    </a:p>
                  </a:txBody>
                  <a:tcPr marT="45716" marB="45716">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800" dirty="0" smtClean="0"/>
                        <a:t>M</a:t>
                      </a:r>
                      <a:r>
                        <a:rPr lang="en-US" sz="1800" baseline="0" dirty="0" smtClean="0"/>
                        <a:t> </a:t>
                      </a:r>
                      <a:r>
                        <a:rPr lang="en-US" sz="1800" dirty="0" smtClean="0"/>
                        <a:t>Saud Zahir</a:t>
                      </a:r>
                      <a:endParaRPr lang="en-US" sz="1800" dirty="0"/>
                    </a:p>
                  </a:txBody>
                  <a:tcPr marT="45716" marB="45716">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800" dirty="0" smtClean="0"/>
                        <a:t>294897</a:t>
                      </a:r>
                      <a:endParaRPr lang="en-US" sz="1800" dirty="0"/>
                    </a:p>
                  </a:txBody>
                  <a:tcPr marT="45716" marB="45716">
                    <a:lnL w="3175" cap="flat" cmpd="sng" algn="ctr">
                      <a:solidFill>
                        <a:schemeClr val="tx1">
                          <a:lumMod val="50000"/>
                          <a:lumOff val="50000"/>
                        </a:schemeClr>
                      </a:solidFill>
                      <a:prstDash val="solid"/>
                      <a:round/>
                      <a:headEnd type="none" w="med" len="med"/>
                      <a:tailEnd type="none" w="med" len="med"/>
                    </a:lnL>
                    <a:lnR w="3175" cap="flat" cmpd="sng" algn="ctr">
                      <a:solidFill>
                        <a:schemeClr val="tx1">
                          <a:lumMod val="50000"/>
                          <a:lumOff val="50000"/>
                        </a:schemeClr>
                      </a:solidFill>
                      <a:prstDash val="solid"/>
                      <a:round/>
                      <a:headEnd type="none" w="med" len="med"/>
                      <a:tailEnd type="none" w="med" len="med"/>
                    </a:lnR>
                    <a:lnT w="3175" cap="flat" cmpd="sng" algn="ctr">
                      <a:solidFill>
                        <a:schemeClr val="tx1">
                          <a:lumMod val="50000"/>
                          <a:lumOff val="50000"/>
                        </a:schemeClr>
                      </a:solidFill>
                      <a:prstDash val="solid"/>
                      <a:round/>
                      <a:headEnd type="none" w="med" len="med"/>
                      <a:tailEnd type="none" w="med" len="med"/>
                    </a:lnT>
                    <a:lnB w="3175"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94300830"/>
                  </a:ext>
                </a:extLst>
              </a:tr>
            </a:tbl>
          </a:graphicData>
        </a:graphic>
      </p:graphicFrame>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1156138" y="2837793"/>
            <a:ext cx="4550978" cy="1460939"/>
          </a:xfrm>
          <a:noFill/>
        </p:spPr>
        <p:txBody>
          <a:bodyPr rtlCol="0">
            <a:noAutofit/>
          </a:bodyPr>
          <a:lstStyle/>
          <a:p>
            <a:pPr fontAlgn="auto">
              <a:spcAft>
                <a:spcPts val="0"/>
              </a:spcAft>
              <a:defRPr/>
            </a:pPr>
            <a:r>
              <a:rPr lang="en-US" sz="4000" dirty="0" smtClean="0"/>
              <a:t>INTRODUCTION</a:t>
            </a:r>
            <a:br>
              <a:rPr lang="en-US" sz="4000" dirty="0" smtClean="0"/>
            </a:br>
            <a:r>
              <a:rPr lang="en-US" sz="4000" dirty="0" smtClean="0"/>
              <a:t> TO PROJECT</a:t>
            </a:r>
            <a:endParaRPr lang="en-US" sz="40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6526923" y="900899"/>
            <a:ext cx="4246179" cy="5544931"/>
          </a:xfrm>
          <a:ln w="3175">
            <a:gradFill>
              <a:gsLst>
                <a:gs pos="0">
                  <a:schemeClr val="bg1">
                    <a:lumMod val="95000"/>
                  </a:schemeClr>
                </a:gs>
                <a:gs pos="100000">
                  <a:schemeClr val="accent1"/>
                </a:gs>
              </a:gsLst>
            </a:gradFill>
          </a:ln>
        </p:spPr>
        <p:txBody>
          <a:bodyPr rtlCol="0">
            <a:noAutofit/>
          </a:bodyPr>
          <a:lstStyle/>
          <a:p>
            <a:pPr marL="285750" indent="-285750" algn="l" fontAlgn="auto">
              <a:spcAft>
                <a:spcPts val="0"/>
              </a:spcAft>
              <a:buFont typeface="Wingdings" panose="05000000000000000000" pitchFamily="2" charset="2"/>
              <a:buChar char="Ø"/>
              <a:defRPr/>
            </a:pPr>
            <a:r>
              <a:rPr lang="en-US" dirty="0" smtClean="0"/>
              <a:t>A </a:t>
            </a:r>
            <a:r>
              <a:rPr lang="en-US" dirty="0"/>
              <a:t>robot is a reprogrammable, multifunctional manipulator designed to move materials, parts, tools or specialized devices through variable programmed motions for the performance of a variety </a:t>
            </a:r>
            <a:r>
              <a:rPr lang="en-US" dirty="0" smtClean="0"/>
              <a:t>of </a:t>
            </a:r>
            <a:r>
              <a:rPr lang="en-US" dirty="0"/>
              <a:t>tasks</a:t>
            </a:r>
            <a:r>
              <a:rPr lang="en-US" dirty="0" smtClean="0"/>
              <a:t>.</a:t>
            </a:r>
          </a:p>
          <a:p>
            <a:pPr marL="285750" indent="-285750" algn="l" fontAlgn="auto">
              <a:spcAft>
                <a:spcPts val="0"/>
              </a:spcAft>
              <a:buFont typeface="Wingdings" panose="05000000000000000000" pitchFamily="2" charset="2"/>
              <a:buChar char="Ø"/>
              <a:defRPr/>
            </a:pPr>
            <a:endParaRPr lang="en-US" dirty="0" smtClean="0"/>
          </a:p>
          <a:p>
            <a:pPr marL="285750" indent="-285750" algn="l" fontAlgn="auto">
              <a:spcAft>
                <a:spcPts val="0"/>
              </a:spcAft>
              <a:buFont typeface="Wingdings" panose="05000000000000000000" pitchFamily="2" charset="2"/>
              <a:buChar char="Ø"/>
              <a:defRPr/>
            </a:pPr>
            <a:r>
              <a:rPr lang="en-US" dirty="0"/>
              <a:t>The primary objective is to make </a:t>
            </a:r>
            <a:r>
              <a:rPr lang="en-US" dirty="0" smtClean="0"/>
              <a:t>an anthropomorphic </a:t>
            </a:r>
            <a:r>
              <a:rPr lang="en-US" dirty="0"/>
              <a:t>Robotic </a:t>
            </a:r>
            <a:r>
              <a:rPr lang="en-US" dirty="0" smtClean="0"/>
              <a:t>arm comprising of </a:t>
            </a:r>
            <a:r>
              <a:rPr lang="en-US" dirty="0"/>
              <a:t>stepper </a:t>
            </a:r>
            <a:r>
              <a:rPr lang="en-US" dirty="0" smtClean="0"/>
              <a:t>motors </a:t>
            </a:r>
            <a:r>
              <a:rPr lang="en-US" dirty="0"/>
              <a:t>to interface with the Intel </a:t>
            </a:r>
            <a:r>
              <a:rPr lang="en-US" dirty="0" smtClean="0"/>
              <a:t>AT89C51- microcontroller.</a:t>
            </a:r>
          </a:p>
          <a:p>
            <a:pPr marL="285750" indent="-285750" algn="l" fontAlgn="auto">
              <a:spcAft>
                <a:spcPts val="0"/>
              </a:spcAft>
              <a:buFont typeface="Wingdings" panose="05000000000000000000" pitchFamily="2" charset="2"/>
              <a:buChar char="Ø"/>
              <a:defRPr/>
            </a:pPr>
            <a:endParaRPr lang="en-US" dirty="0" smtClean="0"/>
          </a:p>
          <a:p>
            <a:pPr marL="285750" indent="-285750" algn="l" fontAlgn="auto">
              <a:spcAft>
                <a:spcPts val="0"/>
              </a:spcAft>
              <a:buFont typeface="Wingdings" panose="05000000000000000000" pitchFamily="2" charset="2"/>
              <a:buChar char="Ø"/>
              <a:defRPr/>
            </a:pPr>
            <a:r>
              <a:rPr lang="en-US" dirty="0"/>
              <a:t>The function of </a:t>
            </a:r>
            <a:r>
              <a:rPr lang="en-US" dirty="0" smtClean="0"/>
              <a:t>this </a:t>
            </a:r>
            <a:r>
              <a:rPr lang="en-US" dirty="0"/>
              <a:t>arm is to position and orient the hand, act as a mechanical connection and power and sensing transmission link between the hand and the main body of the </a:t>
            </a:r>
            <a:r>
              <a:rPr lang="en-US" dirty="0" smtClean="0"/>
              <a:t>user.</a:t>
            </a:r>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662151" y="1917414"/>
            <a:ext cx="5843753" cy="3595261"/>
          </a:xfrm>
          <a:noFill/>
        </p:spPr>
        <p:txBody>
          <a:bodyPr rtlCol="0">
            <a:noAutofit/>
          </a:bodyPr>
          <a:lstStyle/>
          <a:p>
            <a:pPr algn="ctr" fontAlgn="auto">
              <a:spcAft>
                <a:spcPts val="0"/>
              </a:spcAft>
              <a:defRPr/>
            </a:pPr>
            <a:r>
              <a:rPr lang="en-US" sz="4000" dirty="0" smtClean="0"/>
              <a:t>DESCRIPTION OF</a:t>
            </a:r>
            <a:br>
              <a:rPr lang="en-US" sz="4000" dirty="0" smtClean="0"/>
            </a:br>
            <a:r>
              <a:rPr lang="en-US" sz="4000" dirty="0" smtClean="0"/>
              <a:t> PROJECT</a:t>
            </a:r>
            <a:br>
              <a:rPr lang="en-US" sz="4000" dirty="0" smtClean="0"/>
            </a:br>
            <a:r>
              <a:rPr lang="en-US" sz="4000" dirty="0"/>
              <a:t/>
            </a:r>
            <a:br>
              <a:rPr lang="en-US" sz="4000" dirty="0"/>
            </a:br>
            <a:endParaRPr lang="en-US" sz="40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6783264" y="1917413"/>
            <a:ext cx="3926777" cy="3721023"/>
          </a:xfrm>
          <a:ln w="3175">
            <a:gradFill>
              <a:gsLst>
                <a:gs pos="0">
                  <a:schemeClr val="bg1">
                    <a:lumMod val="95000"/>
                  </a:schemeClr>
                </a:gs>
                <a:gs pos="100000">
                  <a:schemeClr val="accent1"/>
                </a:gs>
              </a:gsLst>
            </a:gradFill>
          </a:ln>
        </p:spPr>
        <p:txBody>
          <a:bodyPr rtlCol="0">
            <a:noAutofit/>
          </a:bodyPr>
          <a:lstStyle/>
          <a:p>
            <a:pPr marL="285750" indent="-285750" algn="l" fontAlgn="auto">
              <a:spcAft>
                <a:spcPts val="0"/>
              </a:spcAft>
              <a:buFont typeface="Wingdings" panose="05000000000000000000" pitchFamily="2" charset="2"/>
              <a:buChar char="Ø"/>
              <a:defRPr/>
            </a:pPr>
            <a:endParaRPr lang="en-US" sz="2000" dirty="0" smtClean="0"/>
          </a:p>
          <a:p>
            <a:pPr marL="285750" indent="-285750" algn="l" fontAlgn="auto">
              <a:spcAft>
                <a:spcPts val="0"/>
              </a:spcAft>
              <a:buFont typeface="Wingdings" panose="05000000000000000000" pitchFamily="2" charset="2"/>
              <a:buChar char="Ø"/>
              <a:defRPr/>
            </a:pPr>
            <a:r>
              <a:rPr lang="en-US" sz="2000" dirty="0" smtClean="0"/>
              <a:t>It employs </a:t>
            </a:r>
            <a:r>
              <a:rPr lang="en-US" sz="2000" dirty="0"/>
              <a:t>designing and constructing the robotic arm are based on the operational </a:t>
            </a:r>
            <a:r>
              <a:rPr lang="en-US" sz="2000" dirty="0" smtClean="0"/>
              <a:t>characteristic </a:t>
            </a:r>
            <a:r>
              <a:rPr lang="en-US" sz="2000" dirty="0"/>
              <a:t>and features of the microcontrollers, stepper motors, the electronic circuit diagram and most importantly the programming of the microcontroller and stepper motors.  </a:t>
            </a:r>
            <a:r>
              <a:rPr lang="en-US" sz="2000" dirty="0" smtClean="0"/>
              <a:t> </a:t>
            </a:r>
          </a:p>
          <a:p>
            <a:pPr marL="285750" indent="-285750" algn="l" fontAlgn="auto">
              <a:spcAft>
                <a:spcPts val="0"/>
              </a:spcAft>
              <a:buFont typeface="Wingdings" panose="05000000000000000000" pitchFamily="2" charset="2"/>
              <a:buChar char="Ø"/>
              <a:defRPr/>
            </a:pPr>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5</a:t>
            </a:fld>
            <a:endParaRPr lang="en-US" dirty="0"/>
          </a:p>
        </p:txBody>
      </p:sp>
    </p:spTree>
    <p:extLst>
      <p:ext uri="{BB962C8B-B14F-4D97-AF65-F5344CB8AC3E}">
        <p14:creationId xmlns:p14="http://schemas.microsoft.com/office/powerpoint/2010/main" val="3416108167"/>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2596056" y="351216"/>
            <a:ext cx="6931572" cy="736654"/>
          </a:xfrm>
          <a:noFill/>
        </p:spPr>
        <p:txBody>
          <a:bodyPr rtlCol="0">
            <a:noAutofit/>
          </a:bodyPr>
          <a:lstStyle/>
          <a:p>
            <a:pPr algn="ctr" fontAlgn="auto">
              <a:spcAft>
                <a:spcPts val="0"/>
              </a:spcAft>
              <a:defRPr/>
            </a:pPr>
            <a:r>
              <a:rPr lang="en-US" sz="4000" dirty="0" smtClean="0"/>
              <a:t>ASM CHART </a:t>
            </a:r>
            <a:endParaRPr lang="en-US" sz="4000"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6</a:t>
            </a:fld>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6476" y="1085087"/>
            <a:ext cx="9059917" cy="5772913"/>
          </a:xfrm>
          <a:prstGeom prst="rect">
            <a:avLst/>
          </a:prstGeom>
        </p:spPr>
      </p:pic>
      <p:sp>
        <p:nvSpPr>
          <p:cNvPr id="6" name="TextBox 5"/>
          <p:cNvSpPr txBox="1"/>
          <p:nvPr/>
        </p:nvSpPr>
        <p:spPr>
          <a:xfrm>
            <a:off x="7010401" y="4046481"/>
            <a:ext cx="1608082" cy="230832"/>
          </a:xfrm>
          <a:prstGeom prst="rect">
            <a:avLst/>
          </a:prstGeom>
          <a:solidFill>
            <a:schemeClr val="bg1"/>
          </a:solidFill>
        </p:spPr>
        <p:txBody>
          <a:bodyPr wrap="square" rtlCol="0">
            <a:spAutoFit/>
          </a:bodyPr>
          <a:lstStyle/>
          <a:p>
            <a:r>
              <a:rPr lang="en-US" sz="900" dirty="0" smtClean="0">
                <a:solidFill>
                  <a:schemeClr val="bg2">
                    <a:lumMod val="50000"/>
                  </a:schemeClr>
                </a:solidFill>
              </a:rPr>
              <a:t>FWD/REVERSE MOVEMENT</a:t>
            </a:r>
            <a:endParaRPr lang="en-US" dirty="0">
              <a:solidFill>
                <a:schemeClr val="bg2">
                  <a:lumMod val="50000"/>
                </a:schemeClr>
              </a:solidFill>
            </a:endParaRPr>
          </a:p>
        </p:txBody>
      </p:sp>
    </p:spTree>
    <p:extLst>
      <p:ext uri="{BB962C8B-B14F-4D97-AF65-F5344CB8AC3E}">
        <p14:creationId xmlns:p14="http://schemas.microsoft.com/office/powerpoint/2010/main" val="1511451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7</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15143506"/>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618802" y="659004"/>
            <a:ext cx="6524880" cy="1618594"/>
          </a:xfrm>
          <a:noFill/>
        </p:spPr>
        <p:txBody>
          <a:bodyPr rtlCol="0">
            <a:noAutofit/>
          </a:bodyPr>
          <a:lstStyle/>
          <a:p>
            <a:pPr algn="ctr" fontAlgn="auto">
              <a:spcAft>
                <a:spcPts val="0"/>
              </a:spcAft>
              <a:defRPr/>
            </a:pP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smtClean="0"/>
              <a:t>WORKING PARTS</a:t>
            </a:r>
            <a:r>
              <a:rPr lang="en-US" sz="4000" dirty="0"/>
              <a:t/>
            </a:r>
            <a:br>
              <a:rPr lang="en-US" sz="4000" dirty="0"/>
            </a:br>
            <a:endParaRPr lang="en-US" sz="40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029729" y="2396358"/>
            <a:ext cx="5703025" cy="2217683"/>
          </a:xfrm>
          <a:ln w="3175">
            <a:gradFill>
              <a:gsLst>
                <a:gs pos="0">
                  <a:schemeClr val="bg1">
                    <a:lumMod val="95000"/>
                  </a:schemeClr>
                </a:gs>
                <a:gs pos="100000">
                  <a:schemeClr val="accent1"/>
                </a:gs>
              </a:gsLst>
            </a:gradFill>
          </a:ln>
        </p:spPr>
        <p:txBody>
          <a:bodyPr rtlCol="0">
            <a:noAutofit/>
          </a:bodyPr>
          <a:lstStyle/>
          <a:p>
            <a:pPr algn="l" fontAlgn="auto">
              <a:spcAft>
                <a:spcPts val="0"/>
              </a:spcAft>
              <a:defRPr/>
            </a:pPr>
            <a:r>
              <a:rPr lang="en-US" sz="2000" dirty="0" smtClean="0"/>
              <a:t>On the basis of work it has been divided in to following three parts:</a:t>
            </a:r>
          </a:p>
          <a:p>
            <a:pPr marL="285750" indent="-285750" algn="l" fontAlgn="auto">
              <a:spcAft>
                <a:spcPts val="0"/>
              </a:spcAft>
              <a:buFont typeface="Wingdings" panose="05000000000000000000" pitchFamily="2" charset="2"/>
              <a:buChar char="Ø"/>
              <a:defRPr/>
            </a:pPr>
            <a:r>
              <a:rPr lang="en-US" sz="2000" dirty="0" smtClean="0"/>
              <a:t>KEYPAD INTERFACE</a:t>
            </a:r>
          </a:p>
          <a:p>
            <a:pPr marL="285750" indent="-285750" algn="l" fontAlgn="auto">
              <a:spcAft>
                <a:spcPts val="0"/>
              </a:spcAft>
              <a:buFont typeface="Wingdings" panose="05000000000000000000" pitchFamily="2" charset="2"/>
              <a:buChar char="Ø"/>
              <a:defRPr/>
            </a:pPr>
            <a:r>
              <a:rPr lang="en-US" sz="2000" dirty="0" smtClean="0"/>
              <a:t>LCD DISPLAY</a:t>
            </a:r>
          </a:p>
          <a:p>
            <a:pPr marL="285750" indent="-285750" algn="l" fontAlgn="auto">
              <a:spcAft>
                <a:spcPts val="0"/>
              </a:spcAft>
              <a:buFont typeface="Wingdings" panose="05000000000000000000" pitchFamily="2" charset="2"/>
              <a:buChar char="Ø"/>
              <a:defRPr/>
            </a:pPr>
            <a:r>
              <a:rPr lang="en-US" sz="2000" dirty="0" smtClean="0"/>
              <a:t>STEPPER MOTORS/ROBOTIC ARM</a:t>
            </a:r>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8</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3682" y="1658398"/>
            <a:ext cx="4437993" cy="3693601"/>
          </a:xfrm>
          <a:prstGeom prst="rect">
            <a:avLst/>
          </a:prstGeom>
        </p:spPr>
      </p:pic>
    </p:spTree>
    <p:extLst>
      <p:ext uri="{BB962C8B-B14F-4D97-AF65-F5344CB8AC3E}">
        <p14:creationId xmlns:p14="http://schemas.microsoft.com/office/powerpoint/2010/main" val="1226327463"/>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618802" y="659004"/>
            <a:ext cx="6524880" cy="1618594"/>
          </a:xfrm>
          <a:noFill/>
        </p:spPr>
        <p:txBody>
          <a:bodyPr rtlCol="0">
            <a:noAutofit/>
          </a:bodyPr>
          <a:lstStyle/>
          <a:p>
            <a:pPr algn="ctr" fontAlgn="auto">
              <a:spcAft>
                <a:spcPts val="0"/>
              </a:spcAft>
              <a:defRPr/>
            </a:pP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a:t/>
            </a:r>
            <a:br>
              <a:rPr lang="en-US" sz="4000" dirty="0"/>
            </a:br>
            <a:r>
              <a:rPr lang="en-US" sz="4000" dirty="0" smtClean="0"/>
              <a:t/>
            </a:r>
            <a:br>
              <a:rPr lang="en-US" sz="4000" dirty="0" smtClean="0"/>
            </a:br>
            <a:r>
              <a:rPr lang="en-US" sz="4000" dirty="0" smtClean="0"/>
              <a:t>KEYPAD INTERFACE</a:t>
            </a:r>
            <a:r>
              <a:rPr lang="en-US" sz="4000" dirty="0"/>
              <a:t/>
            </a:r>
            <a:br>
              <a:rPr lang="en-US" sz="4000" dirty="0"/>
            </a:br>
            <a:endParaRPr lang="en-US" sz="40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029729" y="2396358"/>
            <a:ext cx="5703025" cy="2722180"/>
          </a:xfrm>
          <a:ln w="3175">
            <a:gradFill>
              <a:gsLst>
                <a:gs pos="0">
                  <a:schemeClr val="bg1">
                    <a:lumMod val="95000"/>
                  </a:schemeClr>
                </a:gs>
                <a:gs pos="100000">
                  <a:schemeClr val="accent1"/>
                </a:gs>
              </a:gsLst>
            </a:gradFill>
          </a:ln>
        </p:spPr>
        <p:txBody>
          <a:bodyPr rtlCol="0">
            <a:noAutofit/>
          </a:bodyPr>
          <a:lstStyle/>
          <a:p>
            <a:pPr algn="l" fontAlgn="auto">
              <a:spcAft>
                <a:spcPts val="0"/>
              </a:spcAft>
              <a:defRPr/>
            </a:pPr>
            <a:endParaRPr lang="en-US" sz="2000" dirty="0" smtClean="0"/>
          </a:p>
          <a:p>
            <a:pPr marL="285750" indent="-285750" algn="l" fontAlgn="auto">
              <a:spcAft>
                <a:spcPts val="0"/>
              </a:spcAft>
              <a:buFont typeface="Wingdings" panose="05000000000000000000" pitchFamily="2" charset="2"/>
              <a:buChar char="Ø"/>
              <a:defRPr/>
            </a:pPr>
            <a:r>
              <a:rPr lang="en-US" sz="2000" dirty="0" smtClean="0"/>
              <a:t>This keypad based on AT89C51 will give manual instruction for movement of motors.</a:t>
            </a:r>
          </a:p>
          <a:p>
            <a:pPr marL="285750" indent="-285750" algn="l" fontAlgn="auto">
              <a:spcAft>
                <a:spcPts val="0"/>
              </a:spcAft>
              <a:buFont typeface="Wingdings" panose="05000000000000000000" pitchFamily="2" charset="2"/>
              <a:buChar char="Ø"/>
              <a:defRPr/>
            </a:pPr>
            <a:r>
              <a:rPr lang="en-US" sz="2000" dirty="0" smtClean="0"/>
              <a:t>These 9 sets of have their function displayed on the keypad .</a:t>
            </a:r>
          </a:p>
          <a:p>
            <a:pPr marL="285750" indent="-285750" algn="l" fontAlgn="auto">
              <a:spcAft>
                <a:spcPts val="0"/>
              </a:spcAft>
              <a:buFont typeface="Wingdings" panose="05000000000000000000" pitchFamily="2" charset="2"/>
              <a:buChar char="Ø"/>
              <a:defRPr/>
            </a:pPr>
            <a:r>
              <a:rPr lang="en-US" sz="2000" dirty="0" smtClean="0"/>
              <a:t>User can also controls motor no. of turns.</a:t>
            </a:r>
          </a:p>
          <a:p>
            <a:pPr marL="285750" indent="-285750" algn="l" fontAlgn="auto">
              <a:spcAft>
                <a:spcPts val="0"/>
              </a:spcAft>
              <a:buFont typeface="Wingdings" panose="05000000000000000000" pitchFamily="2" charset="2"/>
              <a:buChar char="Ø"/>
              <a:defRPr/>
            </a:pPr>
            <a:endParaRPr lang="en-US"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5"/>
          </p:nvPr>
        </p:nvSpPr>
        <p:spPr/>
        <p:txBody>
          <a:bodyPr/>
          <a:lstStyle/>
          <a:p>
            <a:pPr>
              <a:defRPr/>
            </a:pPr>
            <a:fld id="{86808516-C224-40D9-9451-F198FAC9493A}" type="slidenum">
              <a:rPr lang="en-US"/>
              <a:pPr>
                <a:defRPr/>
              </a:pPr>
              <a:t>9</a:t>
            </a:fld>
            <a:endParaRPr lang="en-US" dirty="0"/>
          </a:p>
        </p:txBody>
      </p:sp>
      <p:pic>
        <p:nvPicPr>
          <p:cNvPr id="2" name="Picture 1"/>
          <p:cNvPicPr>
            <a:picLocks noChangeAspect="1"/>
          </p:cNvPicPr>
          <p:nvPr/>
        </p:nvPicPr>
        <p:blipFill>
          <a:blip r:embed="rId2"/>
          <a:stretch>
            <a:fillRect/>
          </a:stretch>
        </p:blipFill>
        <p:spPr>
          <a:xfrm>
            <a:off x="8033996" y="476442"/>
            <a:ext cx="3005588" cy="5846571"/>
          </a:xfrm>
          <a:prstGeom prst="rect">
            <a:avLst/>
          </a:prstGeom>
        </p:spPr>
      </p:pic>
    </p:spTree>
    <p:extLst>
      <p:ext uri="{BB962C8B-B14F-4D97-AF65-F5344CB8AC3E}">
        <p14:creationId xmlns:p14="http://schemas.microsoft.com/office/powerpoint/2010/main" val="3541119696"/>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Custom 131">
      <a:dk1>
        <a:sysClr val="windowText" lastClr="000000"/>
      </a:dk1>
      <a:lt1>
        <a:srgbClr val="FFFFFF"/>
      </a:lt1>
      <a:dk2>
        <a:srgbClr val="3F3F3F"/>
      </a:dk2>
      <a:lt2>
        <a:srgbClr val="F2F2F2"/>
      </a:lt2>
      <a:accent1>
        <a:srgbClr val="056AFF"/>
      </a:accent1>
      <a:accent2>
        <a:srgbClr val="FF391E"/>
      </a:accent2>
      <a:accent3>
        <a:srgbClr val="A1CC18"/>
      </a:accent3>
      <a:accent4>
        <a:srgbClr val="FFC000"/>
      </a:accent4>
      <a:accent5>
        <a:srgbClr val="1554B2"/>
      </a:accent5>
      <a:accent6>
        <a:srgbClr val="8BB20C"/>
      </a:accent6>
      <a:hlink>
        <a:srgbClr val="056AFF"/>
      </a:hlink>
      <a:folHlink>
        <a:srgbClr val="056AFF"/>
      </a:folHlink>
    </a:clrScheme>
    <a:fontScheme name="Custom 150">
      <a:majorFont>
        <a:latin typeface="Rockwel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46000">
              <a:schemeClr val="bg1">
                <a:alpha val="90000"/>
              </a:schemeClr>
            </a:gs>
            <a:gs pos="0">
              <a:schemeClr val="accent1">
                <a:lumMod val="20000"/>
                <a:lumOff val="80000"/>
                <a:alpha val="50000"/>
              </a:schemeClr>
            </a:gs>
            <a:gs pos="80000">
              <a:schemeClr val="bg1">
                <a:lumMod val="95000"/>
              </a:schemeClr>
            </a:gs>
          </a:gsLst>
          <a:lin ang="3600000" scaled="0"/>
        </a:gradFill>
      </a:spPr>
      <a:bodyPr rot="0" spcFirstLastPara="0" vertOverflow="overflow" horzOverflow="overflow" vert="horz" wrap="square" lIns="72000" tIns="0" rIns="180000" bIns="180000" numCol="1" spcCol="0" rtlCol="0" fromWordArt="0" anchor="b" anchorCtr="0" forceAA="0" compatLnSpc="1">
        <a:prstTxWarp prst="textNoShape">
          <a:avLst/>
        </a:prstTxWarp>
        <a:noAutofit/>
      </a:bodyPr>
      <a:lstStyle>
        <a:defPPr algn="r">
          <a:lnSpc>
            <a:spcPts val="4700"/>
          </a:lnSpc>
          <a:spcBef>
            <a:spcPct val="0"/>
          </a:spcBef>
          <a:defRPr sz="4500">
            <a:solidFill>
              <a:schemeClr val="tx1"/>
            </a:solidFill>
            <a:latin typeface="Rockwell" panose="02060603020205020403" pitchFamily="18" charset="0"/>
            <a:ea typeface="+mj-ea"/>
            <a:cs typeface="+mj-cs"/>
          </a:defRPr>
        </a:defPPr>
      </a:lstStyle>
    </a:spDef>
  </a:objectDefaults>
  <a:extraClrSchemeLst/>
  <a:extLst>
    <a:ext uri="{05A4C25C-085E-4340-85A3-A5531E510DB2}">
      <thm15:themeFamily xmlns:thm15="http://schemas.microsoft.com/office/thememl/2012/main" name="Presentation3" id="{4B3E2DA5-92DE-4526-B91E-C16C25242E86}" vid="{51B0FBA1-8B8A-40D4-BFEC-162120AED9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31">
    <a:dk1>
      <a:sysClr val="windowText" lastClr="000000"/>
    </a:dk1>
    <a:lt1>
      <a:srgbClr val="FFFFFF"/>
    </a:lt1>
    <a:dk2>
      <a:srgbClr val="3F3F3F"/>
    </a:dk2>
    <a:lt2>
      <a:srgbClr val="F2F2F2"/>
    </a:lt2>
    <a:accent1>
      <a:srgbClr val="056AFF"/>
    </a:accent1>
    <a:accent2>
      <a:srgbClr val="FF391E"/>
    </a:accent2>
    <a:accent3>
      <a:srgbClr val="A1CC18"/>
    </a:accent3>
    <a:accent4>
      <a:srgbClr val="FFC000"/>
    </a:accent4>
    <a:accent5>
      <a:srgbClr val="1554B2"/>
    </a:accent5>
    <a:accent6>
      <a:srgbClr val="8BB20C"/>
    </a:accent6>
    <a:hlink>
      <a:srgbClr val="056AFF"/>
    </a:hlink>
    <a:folHlink>
      <a:srgbClr val="056AF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D349276-D03C-4504-A5DA-3C2BED60D320}">
  <ds:schemaRefs>
    <ds:schemaRef ds:uri="http://schemas.microsoft.com/sharepoint/v3/contenttype/forms"/>
  </ds:schemaRefs>
</ds:datastoreItem>
</file>

<file path=customXml/itemProps2.xml><?xml version="1.0" encoding="utf-8"?>
<ds:datastoreItem xmlns:ds="http://schemas.openxmlformats.org/officeDocument/2006/customXml" ds:itemID="{F4597FF3-20AC-4CC1-81BE-167C9DD71F8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DE12481-2B30-492C-8564-A551FDFDA1FB}">
  <ds:schemaRefs>
    <ds:schemaRef ds:uri="71af3243-3dd4-4a8d-8c0d-dd76da1f02a5"/>
    <ds:schemaRef ds:uri="http://purl.org/dc/elements/1.1/"/>
    <ds:schemaRef ds:uri="http://schemas.microsoft.com/office/2006/documentManagement/types"/>
    <ds:schemaRef ds:uri="16c05727-aa75-4e4a-9b5f-8a80a1165891"/>
    <ds:schemaRef ds:uri="http://schemas.microsoft.com/office/infopath/2007/PartnerControls"/>
    <ds:schemaRef ds:uri="http://schemas.microsoft.com/office/2006/metadata/properties"/>
    <ds:schemaRef ds:uri="http://purl.org/dc/term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0</TotalTime>
  <Words>524</Words>
  <Application>Microsoft Office PowerPoint</Application>
  <PresentationFormat>Widescreen</PresentationFormat>
  <Paragraphs>71</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Rockwell</vt:lpstr>
      <vt:lpstr>Times New Roman</vt:lpstr>
      <vt:lpstr>Wingdings</vt:lpstr>
      <vt:lpstr>Office Theme</vt:lpstr>
      <vt:lpstr>PowerPoint Presentation</vt:lpstr>
      <vt:lpstr>A ROBOTIC ARM</vt:lpstr>
      <vt:lpstr> </vt:lpstr>
      <vt:lpstr>INTRODUCTION  TO PROJECT</vt:lpstr>
      <vt:lpstr>DESCRIPTION OF  PROJECT  </vt:lpstr>
      <vt:lpstr>ASM CHART </vt:lpstr>
      <vt:lpstr>PowerPoint Presentation</vt:lpstr>
      <vt:lpstr>               WORKING PARTS </vt:lpstr>
      <vt:lpstr>               KEYPAD INTERFACE </vt:lpstr>
      <vt:lpstr>               LCD DISPLAY </vt:lpstr>
      <vt:lpstr>               ROBOTIC ARM </vt:lpstr>
      <vt:lpstr>RESULTS/ SCOPE  </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2021-06-11T18:44:52Z</dcterms:created>
  <dcterms:modified xsi:type="dcterms:W3CDTF">2021-06-12T19:41:44Z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